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>
      <p:cViewPr varScale="1">
        <p:scale>
          <a:sx n="66" d="100"/>
          <a:sy n="66" d="100"/>
        </p:scale>
        <p:origin x="906" y="60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4E1CE9-DFAD-4F17-B23E-DADB47E74C88}" type="doc">
      <dgm:prSet loTypeId="urn:microsoft.com/office/officeart/2005/8/layout/radial5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D42F434B-1C8F-4A62-A296-8CD71FD163F8}">
      <dgm:prSet phldrT="[文字]"/>
      <dgm:spPr/>
      <dgm:t>
        <a:bodyPr/>
        <a:lstStyle/>
        <a:p>
          <a:r>
            <a:rPr lang="zh-TW" altLang="en-US" dirty="0" smtClean="0"/>
            <a:t>教師缺乏情意</a:t>
          </a:r>
          <a:r>
            <a:rPr lang="en-US" altLang="zh-TW" dirty="0" smtClean="0"/>
            <a:t>?</a:t>
          </a:r>
          <a:endParaRPr lang="zh-TW" altLang="en-US" dirty="0"/>
        </a:p>
      </dgm:t>
    </dgm:pt>
    <dgm:pt modelId="{1FFE8A1F-3A67-4369-B2F9-B7973FE8A5E3}" type="parTrans" cxnId="{1318DC37-0C0D-4947-A269-EF66F11936F7}">
      <dgm:prSet/>
      <dgm:spPr/>
      <dgm:t>
        <a:bodyPr/>
        <a:lstStyle/>
        <a:p>
          <a:endParaRPr lang="zh-TW" altLang="en-US"/>
        </a:p>
      </dgm:t>
    </dgm:pt>
    <dgm:pt modelId="{C28138DE-EDB6-421E-9D9C-048EF81ADB3C}" type="sibTrans" cxnId="{1318DC37-0C0D-4947-A269-EF66F11936F7}">
      <dgm:prSet/>
      <dgm:spPr/>
      <dgm:t>
        <a:bodyPr/>
        <a:lstStyle/>
        <a:p>
          <a:endParaRPr lang="zh-TW" altLang="en-US"/>
        </a:p>
      </dgm:t>
    </dgm:pt>
    <dgm:pt modelId="{6443F37F-5CF5-41CC-A305-6739321DAF0B}">
      <dgm:prSet phldrT="[文字]"/>
      <dgm:spPr/>
      <dgm:t>
        <a:bodyPr/>
        <a:lstStyle/>
        <a:p>
          <a:r>
            <a:rPr lang="zh-TW" altLang="en-US" dirty="0" smtClean="0"/>
            <a:t>缺乏同理心</a:t>
          </a:r>
          <a:endParaRPr lang="zh-TW" altLang="en-US" dirty="0"/>
        </a:p>
      </dgm:t>
    </dgm:pt>
    <dgm:pt modelId="{ECAE5C8F-D7DC-4832-BE5E-9CC74D7DA949}" type="parTrans" cxnId="{05651077-D9A9-4874-8290-F96136B69419}">
      <dgm:prSet/>
      <dgm:spPr/>
      <dgm:t>
        <a:bodyPr/>
        <a:lstStyle/>
        <a:p>
          <a:endParaRPr lang="zh-TW" altLang="en-US"/>
        </a:p>
      </dgm:t>
    </dgm:pt>
    <dgm:pt modelId="{B73D18EE-984C-47A2-8741-27174D561EE7}" type="sibTrans" cxnId="{05651077-D9A9-4874-8290-F96136B69419}">
      <dgm:prSet/>
      <dgm:spPr/>
      <dgm:t>
        <a:bodyPr/>
        <a:lstStyle/>
        <a:p>
          <a:endParaRPr lang="zh-TW" altLang="en-US"/>
        </a:p>
      </dgm:t>
    </dgm:pt>
    <dgm:pt modelId="{695FA0E4-A301-4AB5-8A5A-DF45897ED5A4}">
      <dgm:prSet phldrT="[文字]"/>
      <dgm:spPr/>
      <dgm:t>
        <a:bodyPr/>
        <a:lstStyle/>
        <a:p>
          <a:r>
            <a:rPr lang="zh-TW" altLang="en-US" dirty="0" smtClean="0"/>
            <a:t>師生關係差</a:t>
          </a:r>
          <a:endParaRPr lang="zh-TW" altLang="en-US" dirty="0"/>
        </a:p>
      </dgm:t>
    </dgm:pt>
    <dgm:pt modelId="{BAF4F85C-481E-4F57-8098-A4140EF55910}" type="parTrans" cxnId="{9E87DCD2-7C56-4A04-8EA9-F556F66AE71A}">
      <dgm:prSet/>
      <dgm:spPr/>
      <dgm:t>
        <a:bodyPr/>
        <a:lstStyle/>
        <a:p>
          <a:endParaRPr lang="zh-TW" altLang="en-US"/>
        </a:p>
      </dgm:t>
    </dgm:pt>
    <dgm:pt modelId="{431C721B-1D02-4722-A1D2-FCD99E550EF8}" type="sibTrans" cxnId="{9E87DCD2-7C56-4A04-8EA9-F556F66AE71A}">
      <dgm:prSet/>
      <dgm:spPr/>
      <dgm:t>
        <a:bodyPr/>
        <a:lstStyle/>
        <a:p>
          <a:endParaRPr lang="zh-TW" altLang="en-US"/>
        </a:p>
      </dgm:t>
    </dgm:pt>
    <dgm:pt modelId="{7E700E42-C46E-4BE9-B712-3B8652068E84}">
      <dgm:prSet phldrT="[文字]"/>
      <dgm:spPr/>
      <dgm:t>
        <a:bodyPr/>
        <a:lstStyle/>
        <a:p>
          <a:r>
            <a:rPr lang="zh-TW" altLang="en-US" dirty="0" smtClean="0"/>
            <a:t>教師壓力大</a:t>
          </a:r>
          <a:endParaRPr lang="zh-TW" altLang="en-US" dirty="0"/>
        </a:p>
      </dgm:t>
    </dgm:pt>
    <dgm:pt modelId="{AB1FE77C-554E-45AA-A064-4B54A87FE0CB}" type="parTrans" cxnId="{996813B7-7566-482D-AE0A-5F028630AC0F}">
      <dgm:prSet/>
      <dgm:spPr/>
      <dgm:t>
        <a:bodyPr/>
        <a:lstStyle/>
        <a:p>
          <a:endParaRPr lang="zh-TW" altLang="en-US"/>
        </a:p>
      </dgm:t>
    </dgm:pt>
    <dgm:pt modelId="{610B08B4-F29F-4EB8-8CDD-2E37033E6993}" type="sibTrans" cxnId="{996813B7-7566-482D-AE0A-5F028630AC0F}">
      <dgm:prSet/>
      <dgm:spPr/>
      <dgm:t>
        <a:bodyPr/>
        <a:lstStyle/>
        <a:p>
          <a:endParaRPr lang="zh-TW" altLang="en-US"/>
        </a:p>
      </dgm:t>
    </dgm:pt>
    <dgm:pt modelId="{15897252-A5EE-4B56-97B1-A58650CEE3CC}" type="pres">
      <dgm:prSet presAssocID="{E44E1CE9-DFAD-4F17-B23E-DADB47E74C8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ADCB344-F778-4FE1-A039-D4C8D241A1D3}" type="pres">
      <dgm:prSet presAssocID="{D42F434B-1C8F-4A62-A296-8CD71FD163F8}" presName="centerShape" presStyleLbl="node0" presStyleIdx="0" presStyleCnt="1" custScaleX="115024" custScaleY="117808"/>
      <dgm:spPr/>
      <dgm:t>
        <a:bodyPr/>
        <a:lstStyle/>
        <a:p>
          <a:endParaRPr lang="zh-TW" altLang="en-US"/>
        </a:p>
      </dgm:t>
    </dgm:pt>
    <dgm:pt modelId="{3D01DA8F-CB2B-43B1-866E-143A4C807BC5}" type="pres">
      <dgm:prSet presAssocID="{ECAE5C8F-D7DC-4832-BE5E-9CC74D7DA949}" presName="parTrans" presStyleLbl="sibTrans2D1" presStyleIdx="0" presStyleCnt="3"/>
      <dgm:spPr/>
    </dgm:pt>
    <dgm:pt modelId="{BA569DA2-46DB-4C84-B5BD-D69F0FE64432}" type="pres">
      <dgm:prSet presAssocID="{ECAE5C8F-D7DC-4832-BE5E-9CC74D7DA949}" presName="connectorText" presStyleLbl="sibTrans2D1" presStyleIdx="0" presStyleCnt="3"/>
      <dgm:spPr/>
    </dgm:pt>
    <dgm:pt modelId="{AD09B277-6954-4319-B30B-64AE678E6FB5}" type="pres">
      <dgm:prSet presAssocID="{6443F37F-5CF5-41CC-A305-6739321DAF0B}" presName="node" presStyleLbl="node1" presStyleIdx="0" presStyleCnt="3">
        <dgm:presLayoutVars>
          <dgm:bulletEnabled val="1"/>
        </dgm:presLayoutVars>
      </dgm:prSet>
      <dgm:spPr/>
    </dgm:pt>
    <dgm:pt modelId="{03CB72FF-5B68-4459-AD2E-83BC7B97A019}" type="pres">
      <dgm:prSet presAssocID="{BAF4F85C-481E-4F57-8098-A4140EF55910}" presName="parTrans" presStyleLbl="sibTrans2D1" presStyleIdx="1" presStyleCnt="3"/>
      <dgm:spPr/>
    </dgm:pt>
    <dgm:pt modelId="{6AE12DA8-925E-4896-8995-20D654F21DAE}" type="pres">
      <dgm:prSet presAssocID="{BAF4F85C-481E-4F57-8098-A4140EF55910}" presName="connectorText" presStyleLbl="sibTrans2D1" presStyleIdx="1" presStyleCnt="3"/>
      <dgm:spPr/>
    </dgm:pt>
    <dgm:pt modelId="{10611FAA-20E2-4B3F-9D21-3A76E412EF05}" type="pres">
      <dgm:prSet presAssocID="{695FA0E4-A301-4AB5-8A5A-DF45897ED5A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349A22-AA98-4A17-B9BF-7795F555CEA5}" type="pres">
      <dgm:prSet presAssocID="{AB1FE77C-554E-45AA-A064-4B54A87FE0CB}" presName="parTrans" presStyleLbl="sibTrans2D1" presStyleIdx="2" presStyleCnt="3"/>
      <dgm:spPr/>
    </dgm:pt>
    <dgm:pt modelId="{ED969FD7-7E9E-4AA0-A215-A0CC12CF2BFD}" type="pres">
      <dgm:prSet presAssocID="{AB1FE77C-554E-45AA-A064-4B54A87FE0CB}" presName="connectorText" presStyleLbl="sibTrans2D1" presStyleIdx="2" presStyleCnt="3"/>
      <dgm:spPr/>
    </dgm:pt>
    <dgm:pt modelId="{266D28D1-57A7-4DB9-B430-D07D41FB6988}" type="pres">
      <dgm:prSet presAssocID="{7E700E42-C46E-4BE9-B712-3B8652068E84}" presName="node" presStyleLbl="node1" presStyleIdx="2" presStyleCnt="3">
        <dgm:presLayoutVars>
          <dgm:bulletEnabled val="1"/>
        </dgm:presLayoutVars>
      </dgm:prSet>
      <dgm:spPr/>
    </dgm:pt>
  </dgm:ptLst>
  <dgm:cxnLst>
    <dgm:cxn modelId="{4BFAD117-BD23-4BA5-92E7-C1C515C7B614}" type="presOf" srcId="{6443F37F-5CF5-41CC-A305-6739321DAF0B}" destId="{AD09B277-6954-4319-B30B-64AE678E6FB5}" srcOrd="0" destOrd="0" presId="urn:microsoft.com/office/officeart/2005/8/layout/radial5"/>
    <dgm:cxn modelId="{8D9AAA2C-2F7F-4A42-A57E-F6D84690D6E9}" type="presOf" srcId="{BAF4F85C-481E-4F57-8098-A4140EF55910}" destId="{6AE12DA8-925E-4896-8995-20D654F21DAE}" srcOrd="1" destOrd="0" presId="urn:microsoft.com/office/officeart/2005/8/layout/radial5"/>
    <dgm:cxn modelId="{2C2A6089-3667-4426-89FA-8C00A6586C85}" type="presOf" srcId="{AB1FE77C-554E-45AA-A064-4B54A87FE0CB}" destId="{ED969FD7-7E9E-4AA0-A215-A0CC12CF2BFD}" srcOrd="1" destOrd="0" presId="urn:microsoft.com/office/officeart/2005/8/layout/radial5"/>
    <dgm:cxn modelId="{05651077-D9A9-4874-8290-F96136B69419}" srcId="{D42F434B-1C8F-4A62-A296-8CD71FD163F8}" destId="{6443F37F-5CF5-41CC-A305-6739321DAF0B}" srcOrd="0" destOrd="0" parTransId="{ECAE5C8F-D7DC-4832-BE5E-9CC74D7DA949}" sibTransId="{B73D18EE-984C-47A2-8741-27174D561EE7}"/>
    <dgm:cxn modelId="{E1F961F5-8CE0-4F06-8919-307D6843D7F5}" type="presOf" srcId="{AB1FE77C-554E-45AA-A064-4B54A87FE0CB}" destId="{6E349A22-AA98-4A17-B9BF-7795F555CEA5}" srcOrd="0" destOrd="0" presId="urn:microsoft.com/office/officeart/2005/8/layout/radial5"/>
    <dgm:cxn modelId="{C95D020F-8CE0-4ED8-88FA-E33C6DA32DD6}" type="presOf" srcId="{ECAE5C8F-D7DC-4832-BE5E-9CC74D7DA949}" destId="{BA569DA2-46DB-4C84-B5BD-D69F0FE64432}" srcOrd="1" destOrd="0" presId="urn:microsoft.com/office/officeart/2005/8/layout/radial5"/>
    <dgm:cxn modelId="{584D8B33-DB5C-4FD8-8C0C-7AEA5755C39D}" type="presOf" srcId="{695FA0E4-A301-4AB5-8A5A-DF45897ED5A4}" destId="{10611FAA-20E2-4B3F-9D21-3A76E412EF05}" srcOrd="0" destOrd="0" presId="urn:microsoft.com/office/officeart/2005/8/layout/radial5"/>
    <dgm:cxn modelId="{996813B7-7566-482D-AE0A-5F028630AC0F}" srcId="{D42F434B-1C8F-4A62-A296-8CD71FD163F8}" destId="{7E700E42-C46E-4BE9-B712-3B8652068E84}" srcOrd="2" destOrd="0" parTransId="{AB1FE77C-554E-45AA-A064-4B54A87FE0CB}" sibTransId="{610B08B4-F29F-4EB8-8CDD-2E37033E6993}"/>
    <dgm:cxn modelId="{4DEF4908-41BB-4580-8CAE-237844BA46F2}" type="presOf" srcId="{E44E1CE9-DFAD-4F17-B23E-DADB47E74C88}" destId="{15897252-A5EE-4B56-97B1-A58650CEE3CC}" srcOrd="0" destOrd="0" presId="urn:microsoft.com/office/officeart/2005/8/layout/radial5"/>
    <dgm:cxn modelId="{1318DC37-0C0D-4947-A269-EF66F11936F7}" srcId="{E44E1CE9-DFAD-4F17-B23E-DADB47E74C88}" destId="{D42F434B-1C8F-4A62-A296-8CD71FD163F8}" srcOrd="0" destOrd="0" parTransId="{1FFE8A1F-3A67-4369-B2F9-B7973FE8A5E3}" sibTransId="{C28138DE-EDB6-421E-9D9C-048EF81ADB3C}"/>
    <dgm:cxn modelId="{EA0D76F1-0A13-4D5B-971F-844589354E01}" type="presOf" srcId="{ECAE5C8F-D7DC-4832-BE5E-9CC74D7DA949}" destId="{3D01DA8F-CB2B-43B1-866E-143A4C807BC5}" srcOrd="0" destOrd="0" presId="urn:microsoft.com/office/officeart/2005/8/layout/radial5"/>
    <dgm:cxn modelId="{05DA2C16-2A54-467B-B438-D014BE2B5897}" type="presOf" srcId="{BAF4F85C-481E-4F57-8098-A4140EF55910}" destId="{03CB72FF-5B68-4459-AD2E-83BC7B97A019}" srcOrd="0" destOrd="0" presId="urn:microsoft.com/office/officeart/2005/8/layout/radial5"/>
    <dgm:cxn modelId="{9E87DCD2-7C56-4A04-8EA9-F556F66AE71A}" srcId="{D42F434B-1C8F-4A62-A296-8CD71FD163F8}" destId="{695FA0E4-A301-4AB5-8A5A-DF45897ED5A4}" srcOrd="1" destOrd="0" parTransId="{BAF4F85C-481E-4F57-8098-A4140EF55910}" sibTransId="{431C721B-1D02-4722-A1D2-FCD99E550EF8}"/>
    <dgm:cxn modelId="{18F8374D-91DF-4E02-B842-1436A982432E}" type="presOf" srcId="{7E700E42-C46E-4BE9-B712-3B8652068E84}" destId="{266D28D1-57A7-4DB9-B430-D07D41FB6988}" srcOrd="0" destOrd="0" presId="urn:microsoft.com/office/officeart/2005/8/layout/radial5"/>
    <dgm:cxn modelId="{F33239AF-5D46-4F23-93AE-0B73E16F578F}" type="presOf" srcId="{D42F434B-1C8F-4A62-A296-8CD71FD163F8}" destId="{2ADCB344-F778-4FE1-A039-D4C8D241A1D3}" srcOrd="0" destOrd="0" presId="urn:microsoft.com/office/officeart/2005/8/layout/radial5"/>
    <dgm:cxn modelId="{CEE0C328-D98C-459E-89B8-ACB2964D4EBC}" type="presParOf" srcId="{15897252-A5EE-4B56-97B1-A58650CEE3CC}" destId="{2ADCB344-F778-4FE1-A039-D4C8D241A1D3}" srcOrd="0" destOrd="0" presId="urn:microsoft.com/office/officeart/2005/8/layout/radial5"/>
    <dgm:cxn modelId="{D97280BB-4093-4374-8DA1-61C408160001}" type="presParOf" srcId="{15897252-A5EE-4B56-97B1-A58650CEE3CC}" destId="{3D01DA8F-CB2B-43B1-866E-143A4C807BC5}" srcOrd="1" destOrd="0" presId="urn:microsoft.com/office/officeart/2005/8/layout/radial5"/>
    <dgm:cxn modelId="{8F05A8E9-45AE-4B3B-A6C2-A3D2D4972ECE}" type="presParOf" srcId="{3D01DA8F-CB2B-43B1-866E-143A4C807BC5}" destId="{BA569DA2-46DB-4C84-B5BD-D69F0FE64432}" srcOrd="0" destOrd="0" presId="urn:microsoft.com/office/officeart/2005/8/layout/radial5"/>
    <dgm:cxn modelId="{CF5F9B65-850A-458E-9351-56B1E2861478}" type="presParOf" srcId="{15897252-A5EE-4B56-97B1-A58650CEE3CC}" destId="{AD09B277-6954-4319-B30B-64AE678E6FB5}" srcOrd="2" destOrd="0" presId="urn:microsoft.com/office/officeart/2005/8/layout/radial5"/>
    <dgm:cxn modelId="{42EF8BDD-11F2-47F2-BA90-79520391D31E}" type="presParOf" srcId="{15897252-A5EE-4B56-97B1-A58650CEE3CC}" destId="{03CB72FF-5B68-4459-AD2E-83BC7B97A019}" srcOrd="3" destOrd="0" presId="urn:microsoft.com/office/officeart/2005/8/layout/radial5"/>
    <dgm:cxn modelId="{815AC2BC-AA5D-48DA-B436-EDA8F99E9F06}" type="presParOf" srcId="{03CB72FF-5B68-4459-AD2E-83BC7B97A019}" destId="{6AE12DA8-925E-4896-8995-20D654F21DAE}" srcOrd="0" destOrd="0" presId="urn:microsoft.com/office/officeart/2005/8/layout/radial5"/>
    <dgm:cxn modelId="{DC395C7C-741A-40E7-957E-B9A7A5936899}" type="presParOf" srcId="{15897252-A5EE-4B56-97B1-A58650CEE3CC}" destId="{10611FAA-20E2-4B3F-9D21-3A76E412EF05}" srcOrd="4" destOrd="0" presId="urn:microsoft.com/office/officeart/2005/8/layout/radial5"/>
    <dgm:cxn modelId="{4942ABA9-2CE9-4BC3-BB43-2F5DC859DD6E}" type="presParOf" srcId="{15897252-A5EE-4B56-97B1-A58650CEE3CC}" destId="{6E349A22-AA98-4A17-B9BF-7795F555CEA5}" srcOrd="5" destOrd="0" presId="urn:microsoft.com/office/officeart/2005/8/layout/radial5"/>
    <dgm:cxn modelId="{F48D40DE-E52F-429E-B991-EE8EB1E4876A}" type="presParOf" srcId="{6E349A22-AA98-4A17-B9BF-7795F555CEA5}" destId="{ED969FD7-7E9E-4AA0-A215-A0CC12CF2BFD}" srcOrd="0" destOrd="0" presId="urn:microsoft.com/office/officeart/2005/8/layout/radial5"/>
    <dgm:cxn modelId="{ED3C428A-EE2E-43ED-8029-7E8BD04382AB}" type="presParOf" srcId="{15897252-A5EE-4B56-97B1-A58650CEE3CC}" destId="{266D28D1-57A7-4DB9-B430-D07D41FB6988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4DEFA4-9E26-4F15-95A7-A96D526B5F0E}" type="doc">
      <dgm:prSet loTypeId="urn:microsoft.com/office/officeart/2005/8/layout/chart3" loCatId="relationship" qsTypeId="urn:microsoft.com/office/officeart/2005/8/quickstyle/simple2" qsCatId="simple" csTypeId="urn:microsoft.com/office/officeart/2005/8/colors/colorful1" csCatId="colorful" phldr="1"/>
      <dgm:spPr/>
    </dgm:pt>
    <dgm:pt modelId="{E8F2C28E-11C3-484A-BAC3-563B2F929F8B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bg1"/>
              </a:solidFill>
            </a:rPr>
            <a:t>理論與實務</a:t>
          </a:r>
          <a:endParaRPr lang="zh-TW" altLang="en-US" b="1" dirty="0">
            <a:solidFill>
              <a:schemeClr val="bg1"/>
            </a:solidFill>
          </a:endParaRPr>
        </a:p>
      </dgm:t>
    </dgm:pt>
    <dgm:pt modelId="{1DE6A929-CB01-4F3D-844B-49820D69472D}" type="parTrans" cxnId="{25780B24-4027-4239-AA09-4F5D7B8FF220}">
      <dgm:prSet/>
      <dgm:spPr/>
      <dgm:t>
        <a:bodyPr/>
        <a:lstStyle/>
        <a:p>
          <a:endParaRPr lang="zh-TW" altLang="en-US"/>
        </a:p>
      </dgm:t>
    </dgm:pt>
    <dgm:pt modelId="{A9B14842-7D9B-4486-8523-2DFA0363ABD2}" type="sibTrans" cxnId="{25780B24-4027-4239-AA09-4F5D7B8FF220}">
      <dgm:prSet/>
      <dgm:spPr/>
      <dgm:t>
        <a:bodyPr/>
        <a:lstStyle/>
        <a:p>
          <a:endParaRPr lang="zh-TW" altLang="en-US"/>
        </a:p>
      </dgm:t>
    </dgm:pt>
    <dgm:pt modelId="{2783AE04-71AC-4701-A960-63CA67C7F7B2}">
      <dgm:prSet phldrT="[文字]"/>
      <dgm:spPr/>
      <dgm:t>
        <a:bodyPr/>
        <a:lstStyle/>
        <a:p>
          <a:r>
            <a:rPr lang="zh-TW" altLang="en-US" b="1" dirty="0" smtClean="0"/>
            <a:t>同儕合作</a:t>
          </a:r>
          <a:endParaRPr lang="zh-TW" altLang="en-US" b="1" dirty="0"/>
        </a:p>
      </dgm:t>
    </dgm:pt>
    <dgm:pt modelId="{238F40FC-57BE-4A45-A49B-17E56398ED21}" type="parTrans" cxnId="{D3347478-C98E-44EF-8BCF-2FEFC868407E}">
      <dgm:prSet/>
      <dgm:spPr/>
      <dgm:t>
        <a:bodyPr/>
        <a:lstStyle/>
        <a:p>
          <a:endParaRPr lang="zh-TW" altLang="en-US"/>
        </a:p>
      </dgm:t>
    </dgm:pt>
    <dgm:pt modelId="{5B421938-F561-4593-B31B-8794D4DD2783}" type="sibTrans" cxnId="{D3347478-C98E-44EF-8BCF-2FEFC868407E}">
      <dgm:prSet/>
      <dgm:spPr/>
      <dgm:t>
        <a:bodyPr/>
        <a:lstStyle/>
        <a:p>
          <a:endParaRPr lang="zh-TW" altLang="en-US"/>
        </a:p>
      </dgm:t>
    </dgm:pt>
    <dgm:pt modelId="{6BA7CE19-8CC2-4F54-AA28-E2F179372152}">
      <dgm:prSet phldrT="[文字]"/>
      <dgm:spPr/>
      <dgm:t>
        <a:bodyPr/>
        <a:lstStyle/>
        <a:p>
          <a:r>
            <a:rPr lang="zh-TW" altLang="en-US" dirty="0" smtClean="0"/>
            <a:t>問題</a:t>
          </a:r>
          <a:r>
            <a:rPr lang="zh-TW" altLang="en-US" b="1" dirty="0" smtClean="0"/>
            <a:t>解決</a:t>
          </a:r>
          <a:endParaRPr lang="zh-TW" altLang="en-US" b="1" dirty="0"/>
        </a:p>
      </dgm:t>
    </dgm:pt>
    <dgm:pt modelId="{28C429C2-F743-4B50-A97F-B14EBF1EA4BB}" type="parTrans" cxnId="{4C303AE6-B088-4D49-8B5E-AEE59BAC23FE}">
      <dgm:prSet/>
      <dgm:spPr/>
      <dgm:t>
        <a:bodyPr/>
        <a:lstStyle/>
        <a:p>
          <a:endParaRPr lang="zh-TW" altLang="en-US"/>
        </a:p>
      </dgm:t>
    </dgm:pt>
    <dgm:pt modelId="{C7246028-AFBE-402B-8DF4-12955522219B}" type="sibTrans" cxnId="{4C303AE6-B088-4D49-8B5E-AEE59BAC23FE}">
      <dgm:prSet/>
      <dgm:spPr/>
      <dgm:t>
        <a:bodyPr/>
        <a:lstStyle/>
        <a:p>
          <a:endParaRPr lang="zh-TW" altLang="en-US"/>
        </a:p>
      </dgm:t>
    </dgm:pt>
    <dgm:pt modelId="{BF4EC850-4E30-4F5D-99A2-29D5C7480646}">
      <dgm:prSet/>
      <dgm:spPr/>
      <dgm:t>
        <a:bodyPr/>
        <a:lstStyle/>
        <a:p>
          <a:r>
            <a:rPr lang="zh-TW" altLang="en-US" b="1" dirty="0" smtClean="0"/>
            <a:t>專業知識</a:t>
          </a:r>
          <a:endParaRPr lang="zh-TW" altLang="en-US" b="1" dirty="0"/>
        </a:p>
      </dgm:t>
    </dgm:pt>
    <dgm:pt modelId="{C26CA7E8-E9EB-4F4A-82D1-BB2B389BEF65}" type="parTrans" cxnId="{60B79EC1-7D58-4C1E-BF46-1CF5E90BF4A9}">
      <dgm:prSet/>
      <dgm:spPr/>
      <dgm:t>
        <a:bodyPr/>
        <a:lstStyle/>
        <a:p>
          <a:endParaRPr lang="zh-TW" altLang="en-US"/>
        </a:p>
      </dgm:t>
    </dgm:pt>
    <dgm:pt modelId="{9D85859B-989C-482C-BDAA-259D399049FC}" type="sibTrans" cxnId="{60B79EC1-7D58-4C1E-BF46-1CF5E90BF4A9}">
      <dgm:prSet/>
      <dgm:spPr/>
      <dgm:t>
        <a:bodyPr/>
        <a:lstStyle/>
        <a:p>
          <a:endParaRPr lang="zh-TW" altLang="en-US"/>
        </a:p>
      </dgm:t>
    </dgm:pt>
    <dgm:pt modelId="{0228E618-9857-4325-9977-272BF23A8333}">
      <dgm:prSet/>
      <dgm:spPr/>
      <dgm:t>
        <a:bodyPr/>
        <a:lstStyle/>
        <a:p>
          <a:r>
            <a:rPr lang="zh-TW" altLang="en-US" b="1" dirty="0" smtClean="0"/>
            <a:t>自我學習</a:t>
          </a:r>
          <a:endParaRPr lang="zh-TW" altLang="en-US" b="1" dirty="0"/>
        </a:p>
      </dgm:t>
    </dgm:pt>
    <dgm:pt modelId="{684B8E7E-8CF6-4160-8C86-7006863CFDF3}" type="parTrans" cxnId="{44DB0E83-6D50-4A48-AEBC-60797ECF0BAE}">
      <dgm:prSet/>
      <dgm:spPr/>
      <dgm:t>
        <a:bodyPr/>
        <a:lstStyle/>
        <a:p>
          <a:endParaRPr lang="zh-TW" altLang="en-US"/>
        </a:p>
      </dgm:t>
    </dgm:pt>
    <dgm:pt modelId="{B0F88DC7-9094-4E57-A306-82C83AD7379B}" type="sibTrans" cxnId="{44DB0E83-6D50-4A48-AEBC-60797ECF0BAE}">
      <dgm:prSet/>
      <dgm:spPr/>
      <dgm:t>
        <a:bodyPr/>
        <a:lstStyle/>
        <a:p>
          <a:endParaRPr lang="zh-TW" altLang="en-US"/>
        </a:p>
      </dgm:t>
    </dgm:pt>
    <dgm:pt modelId="{E7274B43-8654-471C-83FD-C6A2C33AC428}" type="pres">
      <dgm:prSet presAssocID="{9D4DEFA4-9E26-4F15-95A7-A96D526B5F0E}" presName="compositeShape" presStyleCnt="0">
        <dgm:presLayoutVars>
          <dgm:chMax val="7"/>
          <dgm:dir/>
          <dgm:resizeHandles val="exact"/>
        </dgm:presLayoutVars>
      </dgm:prSet>
      <dgm:spPr/>
    </dgm:pt>
    <dgm:pt modelId="{D7752F37-5D2B-4A88-88B5-17F746A1F09F}" type="pres">
      <dgm:prSet presAssocID="{9D4DEFA4-9E26-4F15-95A7-A96D526B5F0E}" presName="wedge1" presStyleLbl="node1" presStyleIdx="0" presStyleCnt="5"/>
      <dgm:spPr/>
    </dgm:pt>
    <dgm:pt modelId="{CAA86A64-E4DD-4818-B878-5E4551179261}" type="pres">
      <dgm:prSet presAssocID="{9D4DEFA4-9E26-4F15-95A7-A96D526B5F0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7B0D19D0-A2D9-4E89-8E63-AE883C342F28}" type="pres">
      <dgm:prSet presAssocID="{9D4DEFA4-9E26-4F15-95A7-A96D526B5F0E}" presName="wedge2" presStyleLbl="node1" presStyleIdx="1" presStyleCnt="5"/>
      <dgm:spPr/>
    </dgm:pt>
    <dgm:pt modelId="{0462219C-A192-4D11-822A-EAFCEA003E89}" type="pres">
      <dgm:prSet presAssocID="{9D4DEFA4-9E26-4F15-95A7-A96D526B5F0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E780091F-4DB0-41DF-9006-DF17FE06FAE6}" type="pres">
      <dgm:prSet presAssocID="{9D4DEFA4-9E26-4F15-95A7-A96D526B5F0E}" presName="wedge3" presStyleLbl="node1" presStyleIdx="2" presStyleCnt="5"/>
      <dgm:spPr/>
    </dgm:pt>
    <dgm:pt modelId="{515EC58D-45B6-48CE-BF5E-C6CC86C06D36}" type="pres">
      <dgm:prSet presAssocID="{9D4DEFA4-9E26-4F15-95A7-A96D526B5F0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AA6ED533-3319-4358-82FC-8B8247B532BF}" type="pres">
      <dgm:prSet presAssocID="{9D4DEFA4-9E26-4F15-95A7-A96D526B5F0E}" presName="wedge4" presStyleLbl="node1" presStyleIdx="3" presStyleCnt="5"/>
      <dgm:spPr/>
    </dgm:pt>
    <dgm:pt modelId="{D0BCC5C5-B746-46F2-8E17-E9446B18595F}" type="pres">
      <dgm:prSet presAssocID="{9D4DEFA4-9E26-4F15-95A7-A96D526B5F0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F235A8A6-B931-4B7E-83F2-DDAED6AC5B9E}" type="pres">
      <dgm:prSet presAssocID="{9D4DEFA4-9E26-4F15-95A7-A96D526B5F0E}" presName="wedge5" presStyleLbl="node1" presStyleIdx="4" presStyleCnt="5"/>
      <dgm:spPr/>
    </dgm:pt>
    <dgm:pt modelId="{A3FF1AF0-B898-482C-B9FE-265562DEB390}" type="pres">
      <dgm:prSet presAssocID="{9D4DEFA4-9E26-4F15-95A7-A96D526B5F0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B04FE6B2-1A5A-4211-8607-D3FC410F61F3}" type="presOf" srcId="{0228E618-9857-4325-9977-272BF23A8333}" destId="{E780091F-4DB0-41DF-9006-DF17FE06FAE6}" srcOrd="0" destOrd="0" presId="urn:microsoft.com/office/officeart/2005/8/layout/chart3"/>
    <dgm:cxn modelId="{E57639E6-CEE1-4D31-A401-8415FC3EDB2D}" type="presOf" srcId="{6BA7CE19-8CC2-4F54-AA28-E2F179372152}" destId="{F235A8A6-B931-4B7E-83F2-DDAED6AC5B9E}" srcOrd="0" destOrd="0" presId="urn:microsoft.com/office/officeart/2005/8/layout/chart3"/>
    <dgm:cxn modelId="{44DB0E83-6D50-4A48-AEBC-60797ECF0BAE}" srcId="{9D4DEFA4-9E26-4F15-95A7-A96D526B5F0E}" destId="{0228E618-9857-4325-9977-272BF23A8333}" srcOrd="2" destOrd="0" parTransId="{684B8E7E-8CF6-4160-8C86-7006863CFDF3}" sibTransId="{B0F88DC7-9094-4E57-A306-82C83AD7379B}"/>
    <dgm:cxn modelId="{E511CA44-B050-4974-8A1E-672316D81B0D}" type="presOf" srcId="{2783AE04-71AC-4701-A960-63CA67C7F7B2}" destId="{D0BCC5C5-B746-46F2-8E17-E9446B18595F}" srcOrd="1" destOrd="0" presId="urn:microsoft.com/office/officeart/2005/8/layout/chart3"/>
    <dgm:cxn modelId="{BDE8BCF0-E3CC-4659-AB4D-F8D12C9972F5}" type="presOf" srcId="{BF4EC850-4E30-4F5D-99A2-29D5C7480646}" destId="{0462219C-A192-4D11-822A-EAFCEA003E89}" srcOrd="1" destOrd="0" presId="urn:microsoft.com/office/officeart/2005/8/layout/chart3"/>
    <dgm:cxn modelId="{60B79EC1-7D58-4C1E-BF46-1CF5E90BF4A9}" srcId="{9D4DEFA4-9E26-4F15-95A7-A96D526B5F0E}" destId="{BF4EC850-4E30-4F5D-99A2-29D5C7480646}" srcOrd="1" destOrd="0" parTransId="{C26CA7E8-E9EB-4F4A-82D1-BB2B389BEF65}" sibTransId="{9D85859B-989C-482C-BDAA-259D399049FC}"/>
    <dgm:cxn modelId="{3FDF6784-742B-485B-AE3D-E924418DA769}" type="presOf" srcId="{6BA7CE19-8CC2-4F54-AA28-E2F179372152}" destId="{A3FF1AF0-B898-482C-B9FE-265562DEB390}" srcOrd="1" destOrd="0" presId="urn:microsoft.com/office/officeart/2005/8/layout/chart3"/>
    <dgm:cxn modelId="{93226635-4A8E-4608-B100-97400412AB86}" type="presOf" srcId="{BF4EC850-4E30-4F5D-99A2-29D5C7480646}" destId="{7B0D19D0-A2D9-4E89-8E63-AE883C342F28}" srcOrd="0" destOrd="0" presId="urn:microsoft.com/office/officeart/2005/8/layout/chart3"/>
    <dgm:cxn modelId="{5D382B12-DE25-45C8-8FE4-C2EBF628E871}" type="presOf" srcId="{0228E618-9857-4325-9977-272BF23A8333}" destId="{515EC58D-45B6-48CE-BF5E-C6CC86C06D36}" srcOrd="1" destOrd="0" presId="urn:microsoft.com/office/officeart/2005/8/layout/chart3"/>
    <dgm:cxn modelId="{25780B24-4027-4239-AA09-4F5D7B8FF220}" srcId="{9D4DEFA4-9E26-4F15-95A7-A96D526B5F0E}" destId="{E8F2C28E-11C3-484A-BAC3-563B2F929F8B}" srcOrd="0" destOrd="0" parTransId="{1DE6A929-CB01-4F3D-844B-49820D69472D}" sibTransId="{A9B14842-7D9B-4486-8523-2DFA0363ABD2}"/>
    <dgm:cxn modelId="{69E78F67-D669-4556-A9E7-13A6D39EEBD3}" type="presOf" srcId="{2783AE04-71AC-4701-A960-63CA67C7F7B2}" destId="{AA6ED533-3319-4358-82FC-8B8247B532BF}" srcOrd="0" destOrd="0" presId="urn:microsoft.com/office/officeart/2005/8/layout/chart3"/>
    <dgm:cxn modelId="{D8621A59-3E39-44A5-80FD-2BA4F2E64211}" type="presOf" srcId="{E8F2C28E-11C3-484A-BAC3-563B2F929F8B}" destId="{D7752F37-5D2B-4A88-88B5-17F746A1F09F}" srcOrd="0" destOrd="0" presId="urn:microsoft.com/office/officeart/2005/8/layout/chart3"/>
    <dgm:cxn modelId="{83DE4245-2952-49A6-AB96-6E0CBFFDA5CB}" type="presOf" srcId="{E8F2C28E-11C3-484A-BAC3-563B2F929F8B}" destId="{CAA86A64-E4DD-4818-B878-5E4551179261}" srcOrd="1" destOrd="0" presId="urn:microsoft.com/office/officeart/2005/8/layout/chart3"/>
    <dgm:cxn modelId="{2A38FC0C-4494-48E5-919D-89AD60E157F4}" type="presOf" srcId="{9D4DEFA4-9E26-4F15-95A7-A96D526B5F0E}" destId="{E7274B43-8654-471C-83FD-C6A2C33AC428}" srcOrd="0" destOrd="0" presId="urn:microsoft.com/office/officeart/2005/8/layout/chart3"/>
    <dgm:cxn modelId="{D3347478-C98E-44EF-8BCF-2FEFC868407E}" srcId="{9D4DEFA4-9E26-4F15-95A7-A96D526B5F0E}" destId="{2783AE04-71AC-4701-A960-63CA67C7F7B2}" srcOrd="3" destOrd="0" parTransId="{238F40FC-57BE-4A45-A49B-17E56398ED21}" sibTransId="{5B421938-F561-4593-B31B-8794D4DD2783}"/>
    <dgm:cxn modelId="{4C303AE6-B088-4D49-8B5E-AEE59BAC23FE}" srcId="{9D4DEFA4-9E26-4F15-95A7-A96D526B5F0E}" destId="{6BA7CE19-8CC2-4F54-AA28-E2F179372152}" srcOrd="4" destOrd="0" parTransId="{28C429C2-F743-4B50-A97F-B14EBF1EA4BB}" sibTransId="{C7246028-AFBE-402B-8DF4-12955522219B}"/>
    <dgm:cxn modelId="{AF31C1DC-548A-4224-9D25-60D9BD858CC1}" type="presParOf" srcId="{E7274B43-8654-471C-83FD-C6A2C33AC428}" destId="{D7752F37-5D2B-4A88-88B5-17F746A1F09F}" srcOrd="0" destOrd="0" presId="urn:microsoft.com/office/officeart/2005/8/layout/chart3"/>
    <dgm:cxn modelId="{AEF17BCC-9505-4020-8BB8-45D6EF3D930F}" type="presParOf" srcId="{E7274B43-8654-471C-83FD-C6A2C33AC428}" destId="{CAA86A64-E4DD-4818-B878-5E4551179261}" srcOrd="1" destOrd="0" presId="urn:microsoft.com/office/officeart/2005/8/layout/chart3"/>
    <dgm:cxn modelId="{BE5C69A7-B70D-4913-9FB2-E32DF7629B7C}" type="presParOf" srcId="{E7274B43-8654-471C-83FD-C6A2C33AC428}" destId="{7B0D19D0-A2D9-4E89-8E63-AE883C342F28}" srcOrd="2" destOrd="0" presId="urn:microsoft.com/office/officeart/2005/8/layout/chart3"/>
    <dgm:cxn modelId="{A42A6A18-CC93-4398-BDB0-D986A916C298}" type="presParOf" srcId="{E7274B43-8654-471C-83FD-C6A2C33AC428}" destId="{0462219C-A192-4D11-822A-EAFCEA003E89}" srcOrd="3" destOrd="0" presId="urn:microsoft.com/office/officeart/2005/8/layout/chart3"/>
    <dgm:cxn modelId="{A068BBBE-F180-461E-98AF-CD74C29CDD37}" type="presParOf" srcId="{E7274B43-8654-471C-83FD-C6A2C33AC428}" destId="{E780091F-4DB0-41DF-9006-DF17FE06FAE6}" srcOrd="4" destOrd="0" presId="urn:microsoft.com/office/officeart/2005/8/layout/chart3"/>
    <dgm:cxn modelId="{12F536B2-3ED6-4A5D-AB61-2395E0CB7DE8}" type="presParOf" srcId="{E7274B43-8654-471C-83FD-C6A2C33AC428}" destId="{515EC58D-45B6-48CE-BF5E-C6CC86C06D36}" srcOrd="5" destOrd="0" presId="urn:microsoft.com/office/officeart/2005/8/layout/chart3"/>
    <dgm:cxn modelId="{27212540-3A54-4BC7-8AF8-35FE3CDC6FEC}" type="presParOf" srcId="{E7274B43-8654-471C-83FD-C6A2C33AC428}" destId="{AA6ED533-3319-4358-82FC-8B8247B532BF}" srcOrd="6" destOrd="0" presId="urn:microsoft.com/office/officeart/2005/8/layout/chart3"/>
    <dgm:cxn modelId="{5D7DC090-4743-4708-B530-35FD8A239BBF}" type="presParOf" srcId="{E7274B43-8654-471C-83FD-C6A2C33AC428}" destId="{D0BCC5C5-B746-46F2-8E17-E9446B18595F}" srcOrd="7" destOrd="0" presId="urn:microsoft.com/office/officeart/2005/8/layout/chart3"/>
    <dgm:cxn modelId="{01AB92C8-701C-4671-8CE2-8BB481C03D46}" type="presParOf" srcId="{E7274B43-8654-471C-83FD-C6A2C33AC428}" destId="{F235A8A6-B931-4B7E-83F2-DDAED6AC5B9E}" srcOrd="8" destOrd="0" presId="urn:microsoft.com/office/officeart/2005/8/layout/chart3"/>
    <dgm:cxn modelId="{F2FA1084-9743-4935-807B-02E70D5A37FD}" type="presParOf" srcId="{E7274B43-8654-471C-83FD-C6A2C33AC428}" destId="{A3FF1AF0-B898-482C-B9FE-265562DEB390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CB344-F778-4FE1-A039-D4C8D241A1D3}">
      <dsp:nvSpPr>
        <dsp:cNvPr id="0" name=""/>
        <dsp:cNvSpPr/>
      </dsp:nvSpPr>
      <dsp:spPr>
        <a:xfrm>
          <a:off x="2249202" y="2015252"/>
          <a:ext cx="1766290" cy="1809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教師缺乏情意</a:t>
          </a:r>
          <a:r>
            <a:rPr lang="en-US" altLang="zh-TW" sz="2900" kern="1200" dirty="0" smtClean="0"/>
            <a:t>?</a:t>
          </a:r>
          <a:endParaRPr lang="zh-TW" altLang="en-US" sz="2900" kern="1200" dirty="0"/>
        </a:p>
      </dsp:txBody>
      <dsp:txXfrm>
        <a:off x="2507869" y="2280180"/>
        <a:ext cx="1248956" cy="1279185"/>
      </dsp:txXfrm>
    </dsp:sp>
    <dsp:sp modelId="{3D01DA8F-CB2B-43B1-866E-143A4C807BC5}">
      <dsp:nvSpPr>
        <dsp:cNvPr id="0" name=""/>
        <dsp:cNvSpPr/>
      </dsp:nvSpPr>
      <dsp:spPr>
        <a:xfrm rot="16200000">
          <a:off x="3005661" y="1522343"/>
          <a:ext cx="253372" cy="522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200" kern="1200"/>
        </a:p>
      </dsp:txBody>
      <dsp:txXfrm>
        <a:off x="3043667" y="1664769"/>
        <a:ext cx="177360" cy="313258"/>
      </dsp:txXfrm>
    </dsp:sp>
    <dsp:sp modelId="{AD09B277-6954-4319-B30B-64AE678E6FB5}">
      <dsp:nvSpPr>
        <dsp:cNvPr id="0" name=""/>
        <dsp:cNvSpPr/>
      </dsp:nvSpPr>
      <dsp:spPr>
        <a:xfrm>
          <a:off x="2364555" y="1606"/>
          <a:ext cx="1535584" cy="15355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缺乏同理心</a:t>
          </a:r>
          <a:endParaRPr lang="zh-TW" altLang="en-US" sz="2600" kern="1200" dirty="0"/>
        </a:p>
      </dsp:txBody>
      <dsp:txXfrm>
        <a:off x="2589436" y="226487"/>
        <a:ext cx="1085822" cy="1085822"/>
      </dsp:txXfrm>
    </dsp:sp>
    <dsp:sp modelId="{03CB72FF-5B68-4459-AD2E-83BC7B97A019}">
      <dsp:nvSpPr>
        <dsp:cNvPr id="0" name=""/>
        <dsp:cNvSpPr/>
      </dsp:nvSpPr>
      <dsp:spPr>
        <a:xfrm rot="1800000">
          <a:off x="3978296" y="3222749"/>
          <a:ext cx="261944" cy="522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200" kern="1200"/>
        </a:p>
      </dsp:txBody>
      <dsp:txXfrm>
        <a:off x="3983560" y="3307523"/>
        <a:ext cx="183361" cy="313258"/>
      </dsp:txXfrm>
    </dsp:sp>
    <dsp:sp modelId="{10611FAA-20E2-4B3F-9D21-3A76E412EF05}">
      <dsp:nvSpPr>
        <dsp:cNvPr id="0" name=""/>
        <dsp:cNvSpPr/>
      </dsp:nvSpPr>
      <dsp:spPr>
        <a:xfrm>
          <a:off x="4226834" y="3227168"/>
          <a:ext cx="1535584" cy="153558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師生關係差</a:t>
          </a:r>
          <a:endParaRPr lang="zh-TW" altLang="en-US" sz="2600" kern="1200" dirty="0"/>
        </a:p>
      </dsp:txBody>
      <dsp:txXfrm>
        <a:off x="4451715" y="3452049"/>
        <a:ext cx="1085822" cy="1085822"/>
      </dsp:txXfrm>
    </dsp:sp>
    <dsp:sp modelId="{6E349A22-AA98-4A17-B9BF-7795F555CEA5}">
      <dsp:nvSpPr>
        <dsp:cNvPr id="0" name=""/>
        <dsp:cNvSpPr/>
      </dsp:nvSpPr>
      <dsp:spPr>
        <a:xfrm rot="9000000">
          <a:off x="2024454" y="3222749"/>
          <a:ext cx="261944" cy="522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200" kern="1200"/>
        </a:p>
      </dsp:txBody>
      <dsp:txXfrm rot="10800000">
        <a:off x="2097773" y="3307523"/>
        <a:ext cx="183361" cy="313258"/>
      </dsp:txXfrm>
    </dsp:sp>
    <dsp:sp modelId="{266D28D1-57A7-4DB9-B430-D07D41FB6988}">
      <dsp:nvSpPr>
        <dsp:cNvPr id="0" name=""/>
        <dsp:cNvSpPr/>
      </dsp:nvSpPr>
      <dsp:spPr>
        <a:xfrm>
          <a:off x="502276" y="3227168"/>
          <a:ext cx="1535584" cy="15355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教師壓力大</a:t>
          </a:r>
          <a:endParaRPr lang="zh-TW" altLang="en-US" sz="2600" kern="1200" dirty="0"/>
        </a:p>
      </dsp:txBody>
      <dsp:txXfrm>
        <a:off x="727157" y="3452049"/>
        <a:ext cx="1085822" cy="10858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52F37-5D2B-4A88-88B5-17F746A1F09F}">
      <dsp:nvSpPr>
        <dsp:cNvPr id="0" name=""/>
        <dsp:cNvSpPr/>
      </dsp:nvSpPr>
      <dsp:spPr>
        <a:xfrm>
          <a:off x="626381" y="291388"/>
          <a:ext cx="4096512" cy="4096512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>
              <a:solidFill>
                <a:schemeClr val="bg1"/>
              </a:solidFill>
            </a:rPr>
            <a:t>理論與實務</a:t>
          </a:r>
          <a:endParaRPr lang="zh-TW" altLang="en-US" sz="2700" b="1" kern="1200" dirty="0">
            <a:solidFill>
              <a:schemeClr val="bg1"/>
            </a:solidFill>
          </a:endParaRPr>
        </a:p>
      </dsp:txBody>
      <dsp:txXfrm>
        <a:off x="2726332" y="903427"/>
        <a:ext cx="1389888" cy="950976"/>
      </dsp:txXfrm>
    </dsp:sp>
    <dsp:sp modelId="{7B0D19D0-A2D9-4E89-8E63-AE883C342F28}">
      <dsp:nvSpPr>
        <dsp:cNvPr id="0" name=""/>
        <dsp:cNvSpPr/>
      </dsp:nvSpPr>
      <dsp:spPr>
        <a:xfrm>
          <a:off x="483004" y="488899"/>
          <a:ext cx="4096512" cy="4096512"/>
        </a:xfrm>
        <a:prstGeom prst="pie">
          <a:avLst>
            <a:gd name="adj1" fmla="val 20520000"/>
            <a:gd name="adj2" fmla="val 324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/>
            <a:t>專業知識</a:t>
          </a:r>
          <a:endParaRPr lang="zh-TW" altLang="en-US" sz="2700" b="1" kern="1200" dirty="0"/>
        </a:p>
      </dsp:txBody>
      <dsp:txXfrm>
        <a:off x="3160367" y="2342083"/>
        <a:ext cx="1219200" cy="1029004"/>
      </dsp:txXfrm>
    </dsp:sp>
    <dsp:sp modelId="{E780091F-4DB0-41DF-9006-DF17FE06FAE6}">
      <dsp:nvSpPr>
        <dsp:cNvPr id="0" name=""/>
        <dsp:cNvSpPr/>
      </dsp:nvSpPr>
      <dsp:spPr>
        <a:xfrm>
          <a:off x="483004" y="488899"/>
          <a:ext cx="4096512" cy="4096512"/>
        </a:xfrm>
        <a:prstGeom prst="pie">
          <a:avLst>
            <a:gd name="adj1" fmla="val 3240000"/>
            <a:gd name="adj2" fmla="val 756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/>
            <a:t>自我學習</a:t>
          </a:r>
          <a:endParaRPr lang="zh-TW" altLang="en-US" sz="2700" b="1" kern="1200" dirty="0"/>
        </a:p>
      </dsp:txBody>
      <dsp:txXfrm>
        <a:off x="1799740" y="3561283"/>
        <a:ext cx="1463040" cy="877824"/>
      </dsp:txXfrm>
    </dsp:sp>
    <dsp:sp modelId="{AA6ED533-3319-4358-82FC-8B8247B532BF}">
      <dsp:nvSpPr>
        <dsp:cNvPr id="0" name=""/>
        <dsp:cNvSpPr/>
      </dsp:nvSpPr>
      <dsp:spPr>
        <a:xfrm>
          <a:off x="483004" y="488899"/>
          <a:ext cx="4096512" cy="4096512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/>
            <a:t>同儕合作</a:t>
          </a:r>
          <a:endParaRPr lang="zh-TW" altLang="en-US" sz="2700" b="1" kern="1200" dirty="0"/>
        </a:p>
      </dsp:txBody>
      <dsp:txXfrm>
        <a:off x="678076" y="2342083"/>
        <a:ext cx="1219200" cy="1029004"/>
      </dsp:txXfrm>
    </dsp:sp>
    <dsp:sp modelId="{F235A8A6-B931-4B7E-83F2-DDAED6AC5B9E}">
      <dsp:nvSpPr>
        <dsp:cNvPr id="0" name=""/>
        <dsp:cNvSpPr/>
      </dsp:nvSpPr>
      <dsp:spPr>
        <a:xfrm>
          <a:off x="483004" y="488899"/>
          <a:ext cx="4096512" cy="4096512"/>
        </a:xfrm>
        <a:prstGeom prst="pie">
          <a:avLst>
            <a:gd name="adj1" fmla="val 1188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問題</a:t>
          </a:r>
          <a:r>
            <a:rPr lang="zh-TW" altLang="en-US" sz="2700" b="1" kern="1200" dirty="0" smtClean="0"/>
            <a:t>解決</a:t>
          </a:r>
          <a:endParaRPr lang="zh-TW" altLang="en-US" sz="2700" b="1" kern="1200" dirty="0"/>
        </a:p>
      </dsp:txBody>
      <dsp:txXfrm>
        <a:off x="1080412" y="1113129"/>
        <a:ext cx="1389888" cy="950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784AA43A-3F76-4A13-9CD6-36134EB429E3}" type="datetimeFigureOut">
              <a:rPr lang="en-US" altLang="zh-TW"/>
              <a:t>4/22/2015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A850423A-8BCE-448E-A97B-03A88B2B12C1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5F674A4F-2B7A-4ECB-A400-260B2FFC03C1}" type="datetimeFigureOut">
              <a:t>2015/4/22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01F2A70B-78F2-4DCF-B53B-C990D2FAFB8A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latinLnBrk="0">
              <a:defRPr lang="zh-TW" sz="540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grpSp>
        <p:nvGrpSpPr>
          <p:cNvPr id="256" name="線條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手繪多邊形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58" name="手繪多邊形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59" name="手繪多邊形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0" name="手繪多邊形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1" name="手繪多邊形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2" name="手繪多邊形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3" name="手繪多邊形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4" name="手繪多邊形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5" name="手繪多邊形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6" name="手繪多邊形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7" name="手繪多邊形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8" name="手繪多邊形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9" name="手繪多邊形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0" name="手繪多邊形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1" name="手繪多邊形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2" name="手繪多邊形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3" name="手繪多邊形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4" name="手繪多邊形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5" name="手繪多邊形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6" name="手繪多邊形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7" name="手繪多邊形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8" name="手繪多邊形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9" name="手繪多邊形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0" name="手繪多邊形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1" name="手繪多邊形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2" name="手繪多邊形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3" name="手繪多邊形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4" name="手繪多邊形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5" name="手繪多邊形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6" name="手繪多邊形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7" name="手繪多邊形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8" name="手繪多邊形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9" name="手繪多邊形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0" name="手繪多邊形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1" name="手繪多邊形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2" name="手繪多邊形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3" name="手繪多邊形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4" name="手繪多邊形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5" name="手繪多邊形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6" name="手繪多邊形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7" name="手繪多邊形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8" name="手繪多邊形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9" name="手繪多邊形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0" name="手繪多邊形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1" name="手繪多邊形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2" name="手繪多邊形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3" name="手繪多邊形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4" name="手繪多邊形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5" name="手繪多邊形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6" name="手繪多邊形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7" name="手繪多邊形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8" name="手繪多邊形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9" name="手繪多邊形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0" name="手繪多邊形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1" name="手繪多邊形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2" name="手繪多邊形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3" name="手繪多邊形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4" name="手繪多邊形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5" name="手繪多邊形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6" name="手繪多邊形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7" name="手繪多邊形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8" name="手繪多邊形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9" name="手繪多邊形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0" name="手繪多邊形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1" name="手繪多邊形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2" name="手繪多邊形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3" name="手繪多邊形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4" name="手繪多邊形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5" name="手繪多邊形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6" name="手繪多邊形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7" name="手繪多邊形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8" name="手繪多邊形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9" name="手繪多邊形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0" name="手繪多邊形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1" name="手繪多邊形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2" name="手繪多邊形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3" name="手繪多邊形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4" name="手繪多邊形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5" name="手繪多邊形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6" name="手繪多邊形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7" name="手繪多邊形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8" name="手繪多邊形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9" name="手繪多邊形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0" name="手繪多邊形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1" name="手繪多邊形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2" name="手繪多邊形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3" name="手繪多邊形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4" name="手繪多邊形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5" name="手繪多邊形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6" name="手繪多邊形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7" name="手繪多邊形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8" name="手繪多邊形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9" name="手繪多邊形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0" name="手繪多邊形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1" name="手繪多邊形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2" name="手繪多邊形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3" name="手繪多邊形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4" name="手繪多邊形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5" name="手繪多邊形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6" name="手繪多邊形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7" name="手繪多邊形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8" name="手繪多邊形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9" name="手繪多邊形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0" name="手繪多邊形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1" name="手繪多邊形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2" name="手繪多邊形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3" name="手繪多邊形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4" name="手繪多邊形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5" name="手繪多邊形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6" name="手繪多邊形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7" name="手繪多邊形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8" name="手繪多邊形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9" name="手繪多邊形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0" name="手繪多邊形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1" name="手繪多邊形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2" name="手繪多邊形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3" name="手繪多邊形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4" name="手繪多邊形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5" name="手繪多邊形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6" name="手繪多邊形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7" name="手繪多邊形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8" name="手繪多邊形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9" name="手繪多邊形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線條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手繪多邊形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9" name="手繪多邊形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0" name="手繪多邊形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1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2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3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4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5" name="手繪多邊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4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5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6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7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8" name="手繪多邊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9" name="手繪多邊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0" name="手繪多邊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1" name="手繪多邊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2" name="手繪多邊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3" name="手繪多邊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4" name="手繪多邊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5" name="手繪多邊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6" name="手繪多邊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7" name="手繪多邊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8" name="手繪多邊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9" name="手繪多邊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0" name="手繪多邊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1" name="手繪多邊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2" name="手繪多邊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3" name="手繪多邊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4" name="手繪多邊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5" name="手繪多邊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6" name="手繪多邊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7" name="手繪多邊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8" name="手繪多邊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9" name="手繪多邊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0" name="手繪多邊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1" name="手繪多邊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2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3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4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5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6" name="手繪多邊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7" name="手繪多邊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8" name="手繪多邊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9" name="手繪多邊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0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1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2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3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4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5" name="手繪多邊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6" name="手繪多邊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7" name="手繪多邊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8" name="手繪多邊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9" name="手繪多邊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0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1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2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3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4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5" name="手繪多邊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6" name="手繪多邊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7" name="手繪多邊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8" name="手繪多邊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9" name="手繪多邊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80" name="手繪多邊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81" name="手繪多邊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zh-TW"/>
            </a:lvl5pPr>
            <a:lvl6pPr marL="1956816" latinLnBrk="0">
              <a:defRPr lang="zh-TW"/>
            </a:lvl6pPr>
            <a:lvl7pPr marL="1956816" latinLnBrk="0">
              <a:defRPr lang="zh-TW"/>
            </a:lvl7pPr>
            <a:lvl8pPr marL="1956816" latinLnBrk="0">
              <a:defRPr lang="zh-TW"/>
            </a:lvl8pPr>
            <a:lvl9pPr marL="1956816" latinLnBrk="0">
              <a:defRPr lang="zh-TW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線條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手繪多邊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9" name="手繪多邊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0" name="手繪多邊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1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2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3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4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5" name="手繪多邊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4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5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6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7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8" name="手繪多邊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9" name="手繪多邊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0" name="手繪多邊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1" name="手繪多邊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2" name="手繪多邊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3" name="手繪多邊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4" name="手繪多邊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5" name="手繪多邊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6" name="手繪多邊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7" name="手繪多邊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8" name="手繪多邊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39" name="手繪多邊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0" name="手繪多邊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1" name="手繪多邊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2" name="手繪多邊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3" name="手繪多邊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4" name="手繪多邊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5" name="手繪多邊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6" name="手繪多邊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7" name="手繪多邊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8" name="手繪多邊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49" name="手繪多邊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0" name="手繪多邊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1" name="手繪多邊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2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3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4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5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6" name="手繪多邊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7" name="手繪多邊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8" name="手繪多邊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59" name="手繪多邊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0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1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2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3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4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5" name="手繪多邊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6" name="手繪多邊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7" name="手繪多邊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8" name="手繪多邊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69" name="手繪多邊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0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1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2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3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4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5" name="手繪多邊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6" name="手繪多邊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7" name="手繪多邊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8" name="手繪多邊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79" name="手繪多邊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80" name="手繪多邊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81" name="手繪多邊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</p:grp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 latinLnBrk="0">
              <a:defRPr lang="zh-TW"/>
            </a:lvl5pPr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 baseline="0"/>
            </a:lvl8pPr>
            <a:lvl9pPr latinLnBrk="0">
              <a:defRPr lang="zh-TW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線條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手繪多邊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9" name="手繪多邊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0" name="手繪多邊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1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2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3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4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5" name="手繪多邊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6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7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8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9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0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1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2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3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4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5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6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7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8" name="手繪多邊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9" name="手繪多邊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0" name="手繪多邊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1" name="手繪多邊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2" name="手繪多邊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3" name="手繪多邊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4" name="手繪多邊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5" name="手繪多邊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6" name="手繪多邊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7" name="手繪多邊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8" name="手繪多邊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9" name="手繪多邊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0" name="手繪多邊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1" name="手繪多邊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2" name="手繪多邊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3" name="手繪多邊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4" name="手繪多邊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5" name="手繪多邊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6" name="手繪多邊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7" name="手繪多邊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8" name="手繪多邊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9" name="手繪多邊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0" name="手繪多邊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1" name="手繪多邊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2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3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4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5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6" name="手繪多邊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7" name="手繪多邊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8" name="手繪多邊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9" name="手繪多邊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0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1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2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3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4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5" name="手繪多邊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6" name="手繪多邊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7" name="手繪多邊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8" name="手繪多邊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9" name="手繪多邊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0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1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2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3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4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5" name="手繪多邊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6" name="手繪多邊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7" name="手繪多邊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8" name="手繪多邊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9" name="手繪多邊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40" name="手繪多邊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41" name="手繪多邊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 latinLnBrk="0">
              <a:defRPr lang="zh-TW"/>
            </a:lvl2pPr>
            <a:lvl3pPr marL="777240" latinLnBrk="0">
              <a:defRPr lang="zh-TW"/>
            </a:lvl3pPr>
            <a:lvl4pPr marL="1005840" latinLnBrk="0">
              <a:defRPr lang="zh-TW"/>
            </a:lvl4pPr>
            <a:lvl5pPr marL="1234440" latinLnBrk="0">
              <a:defRPr lang="zh-TW"/>
            </a:lvl5pPr>
            <a:lvl6pPr marL="1463040" latinLnBrk="0">
              <a:defRPr lang="zh-TW" baseline="0"/>
            </a:lvl6pPr>
            <a:lvl7pPr marL="1691640" latinLnBrk="0">
              <a:defRPr lang="zh-TW" baseline="0"/>
            </a:lvl7pPr>
            <a:lvl8pPr marL="1920240" latinLnBrk="0">
              <a:defRPr lang="zh-TW" baseline="0"/>
            </a:lvl8pPr>
            <a:lvl9pPr marL="2148840" latinLnBrk="0">
              <a:defRPr lang="zh-TW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線條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手繪多邊形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57" name="手繪多邊形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58" name="手繪多邊形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59" name="手繪多邊形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0" name="手繪多邊形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1" name="手繪多邊形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2" name="手繪多邊形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3" name="手繪多邊形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4" name="手繪多邊形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5" name="手繪多邊形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6" name="手繪多邊形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7" name="手繪多邊形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8" name="手繪多邊形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69" name="手繪多邊形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0" name="手繪多邊形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1" name="手繪多邊形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2" name="手繪多邊形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3" name="手繪多邊形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4" name="手繪多邊形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5" name="手繪多邊形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6" name="手繪多邊形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7" name="手繪多邊形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8" name="手繪多邊形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79" name="手繪多邊形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0" name="手繪多邊形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1" name="手繪多邊形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2" name="手繪多邊形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3" name="手繪多邊形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4" name="手繪多邊形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5" name="手繪多邊形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6" name="手繪多邊形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7" name="手繪多邊形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8" name="手繪多邊形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89" name="手繪多邊形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0" name="手繪多邊形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1" name="手繪多邊形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2" name="手繪多邊形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3" name="手繪多邊形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4" name="手繪多邊形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5" name="手繪多邊形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6" name="手繪多邊形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7" name="手繪多邊形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8" name="手繪多邊形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299" name="手繪多邊形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0" name="手繪多邊形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1" name="手繪多邊形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2" name="手繪多邊形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3" name="手繪多邊形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4" name="手繪多邊形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5" name="手繪多邊形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6" name="手繪多邊形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7" name="手繪多邊形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8" name="手繪多邊形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09" name="手繪多邊形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0" name="手繪多邊形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1" name="手繪多邊形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2" name="手繪多邊形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3" name="手繪多邊形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4" name="手繪多邊形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5" name="手繪多邊形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6" name="手繪多邊形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7" name="手繪多邊形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8" name="手繪多邊形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19" name="手繪多邊形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0" name="手繪多邊形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1" name="手繪多邊形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2" name="手繪多邊形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3" name="手繪多邊形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4" name="手繪多邊形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5" name="手繪多邊形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6" name="手繪多邊形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7" name="手繪多邊形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8" name="手繪多邊形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29" name="手繪多邊形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0" name="手繪多邊形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1" name="手繪多邊形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2" name="手繪多邊形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3" name="手繪多邊形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4" name="手繪多邊形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5" name="手繪多邊形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6" name="手繪多邊形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7" name="手繪多邊形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8" name="手繪多邊形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39" name="手繪多邊形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0" name="手繪多邊形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1" name="手繪多邊形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2" name="手繪多邊形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3" name="手繪多邊形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4" name="手繪多邊形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5" name="手繪多邊形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6" name="手繪多邊形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7" name="手繪多邊形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8" name="手繪多邊形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49" name="手繪多邊形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0" name="手繪多邊形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1" name="手繪多邊形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2" name="手繪多邊形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3" name="手繪多邊形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4" name="手繪多邊形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5" name="手繪多邊形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6" name="手繪多邊形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7" name="手繪多邊形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8" name="手繪多邊形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59" name="手繪多邊形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0" name="手繪多邊形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1" name="手繪多邊形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2" name="手繪多邊形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3" name="手繪多邊形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4" name="手繪多邊形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5" name="手繪多邊形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6" name="手繪多邊形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7" name="手繪多邊形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8" name="手繪多邊形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69" name="手繪多邊形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0" name="手繪多邊形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1" name="手繪多邊形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2" name="手繪多邊形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3" name="手繪多邊形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4" name="手繪多邊形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5" name="手繪多邊形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6" name="手繪多邊形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7" name="手繪多邊形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sp>
          <p:nvSpPr>
            <p:cNvPr id="378" name="手繪多邊形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 latinLnBrk="0">
              <a:defRPr lang="zh-TW" sz="44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線條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手繪多邊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0" name="手繪多邊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1" name="手繪多邊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2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3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4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5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6" name="手繪多邊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7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8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9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0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1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2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3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4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5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6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7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8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9" name="手繪多邊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0" name="手繪多邊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1" name="手繪多邊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2" name="手繪多邊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3" name="手繪多邊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4" name="手繪多邊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5" name="手繪多邊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6" name="手繪多邊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7" name="手繪多邊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8" name="手繪多邊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9" name="手繪多邊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0" name="手繪多邊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1" name="手繪多邊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2" name="手繪多邊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3" name="手繪多邊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4" name="手繪多邊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5" name="手繪多邊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6" name="手繪多邊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7" name="手繪多邊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8" name="手繪多邊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9" name="手繪多邊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0" name="手繪多邊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1" name="手繪多邊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2" name="手繪多邊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3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4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5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6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7" name="手繪多邊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8" name="手繪多邊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9" name="手繪多邊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0" name="手繪多邊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1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2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3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4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5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6" name="手繪多邊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7" name="手繪多邊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8" name="手繪多邊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9" name="手繪多邊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0" name="手繪多邊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1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2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3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4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5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6" name="手繪多邊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7" name="手繪多邊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8" name="手繪多邊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9" name="手繪多邊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0" name="手繪多邊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1" name="手繪多邊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2" name="手繪多邊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marL="1956816" latinLnBrk="0">
              <a:defRPr lang="zh-TW" sz="1600"/>
            </a:lvl6pPr>
            <a:lvl7pPr marL="1956816" latinLnBrk="0">
              <a:defRPr lang="zh-TW" sz="1600" baseline="0"/>
            </a:lvl7pPr>
            <a:lvl8pPr marL="1956816" latinLnBrk="0">
              <a:defRPr lang="zh-TW" sz="1600" baseline="0"/>
            </a:lvl8pPr>
            <a:lvl9pPr marL="1956816" latinLnBrk="0">
              <a:defRPr lang="zh-TW" sz="16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marL="1956816" latinLnBrk="0">
              <a:defRPr lang="zh-TW" sz="1600"/>
            </a:lvl6pPr>
            <a:lvl7pPr marL="1956816" latinLnBrk="0">
              <a:defRPr lang="zh-TW" sz="1600"/>
            </a:lvl7pPr>
            <a:lvl8pPr marL="1956816" latinLnBrk="0">
              <a:defRPr lang="zh-TW" sz="1600" baseline="0"/>
            </a:lvl8pPr>
            <a:lvl9pPr marL="1956816" latinLnBrk="0">
              <a:defRPr lang="zh-TW" sz="16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線條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手繪多邊形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2" name="手繪多邊形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3" name="手繪多邊形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4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5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6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7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8" name="手繪多邊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9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0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1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2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3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4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5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6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7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8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9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0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1" name="手繪多邊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2" name="手繪多邊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3" name="手繪多邊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4" name="手繪多邊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5" name="手繪多邊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6" name="手繪多邊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7" name="手繪多邊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8" name="手繪多邊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9" name="手繪多邊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0" name="手繪多邊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1" name="手繪多邊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2" name="手繪多邊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3" name="手繪多邊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4" name="手繪多邊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5" name="手繪多邊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6" name="手繪多邊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7" name="手繪多邊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8" name="手繪多邊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9" name="手繪多邊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0" name="手繪多邊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1" name="手繪多邊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2" name="手繪多邊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3" name="手繪多邊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4" name="手繪多邊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5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6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7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8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9" name="手繪多邊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0" name="手繪多邊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1" name="手繪多邊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2" name="手繪多邊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3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4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5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6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7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8" name="手繪多邊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9" name="手繪多邊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0" name="手繪多邊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1" name="手繪多邊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2" name="手繪多邊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3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4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5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6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7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8" name="手繪多邊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9" name="手繪多邊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0" name="手繪多邊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1" name="手繪多邊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2" name="手繪多邊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3" name="手繪多邊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4" name="手繪多邊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 latinLnBrk="0">
              <a:defRPr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zh-TW" sz="2400" b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marL="1956816" latinLnBrk="0">
              <a:defRPr lang="zh-TW" sz="1600"/>
            </a:lvl6pPr>
            <a:lvl7pPr marL="1956816" latinLnBrk="0">
              <a:defRPr lang="zh-TW" sz="1600" baseline="0"/>
            </a:lvl7pPr>
            <a:lvl8pPr marL="1956816" latinLnBrk="0">
              <a:defRPr lang="zh-TW" sz="1600" baseline="0"/>
            </a:lvl8pPr>
            <a:lvl9pPr marL="1956816" latinLnBrk="0">
              <a:defRPr lang="zh-TW" sz="16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zh-TW" sz="2400" b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marL="1956816" latinLnBrk="0">
              <a:defRPr lang="zh-TW" sz="1600"/>
            </a:lvl5pPr>
            <a:lvl6pPr marL="1956816" latinLnBrk="0">
              <a:defRPr lang="zh-TW" sz="1600"/>
            </a:lvl6pPr>
            <a:lvl7pPr marL="1956816" latinLnBrk="0">
              <a:defRPr lang="zh-TW" sz="1600"/>
            </a:lvl7pPr>
            <a:lvl8pPr marL="1956816" latinLnBrk="0">
              <a:defRPr lang="zh-TW" sz="1600"/>
            </a:lvl8pPr>
            <a:lvl9pPr marL="1956816" latinLnBrk="0"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線條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手繪多邊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58" name="手繪多邊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59" name="手繪多邊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0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1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2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3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4" name="手繪多邊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5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6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7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8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69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0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1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2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3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4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5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6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7" name="手繪多邊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8" name="手繪多邊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79" name="手繪多邊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0" name="手繪多邊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1" name="手繪多邊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2" name="手繪多邊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3" name="手繪多邊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4" name="手繪多邊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5" name="手繪多邊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6" name="手繪多邊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7" name="手繪多邊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8" name="手繪多邊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89" name="手繪多邊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0" name="手繪多邊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1" name="手繪多邊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2" name="手繪多邊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3" name="手繪多邊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4" name="手繪多邊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5" name="手繪多邊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6" name="手繪多邊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7" name="手繪多邊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8" name="手繪多邊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199" name="手繪多邊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0" name="手繪多邊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1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2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3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4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5" name="手繪多邊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6" name="手繪多邊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7" name="手繪多邊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8" name="手繪多邊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09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0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1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2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3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4" name="手繪多邊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5" name="手繪多邊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6" name="手繪多邊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7" name="手繪多邊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8" name="手繪多邊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19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0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1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2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3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4" name="手繪多邊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5" name="手繪多邊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6" name="手繪多邊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7" name="手繪多邊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8" name="手繪多邊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29" name="手繪多邊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  <p:sp>
          <p:nvSpPr>
            <p:cNvPr id="230" name="手繪多邊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n>
                  <a:noFill/>
                </a:ln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外框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群組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群組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手繪多邊形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5" name="手繪多邊形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6" name="手繪多邊形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7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8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9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0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1" name="手繪多邊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2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3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4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5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6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7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8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9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0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1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2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3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4" name="手繪多邊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5" name="手繪多邊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6" name="手繪多邊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7" name="手繪多邊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8" name="手繪多邊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9" name="手繪多邊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0" name="手繪多邊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1" name="手繪多邊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2" name="手繪多邊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3" name="手繪多邊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4" name="手繪多邊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5" name="手繪多邊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6" name="手繪多邊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7" name="手繪多邊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8" name="手繪多邊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9" name="手繪多邊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0" name="手繪多邊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1" name="手繪多邊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2" name="手繪多邊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3" name="手繪多邊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4" name="手繪多邊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5" name="手繪多邊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6" name="手繪多邊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7" name="手繪多邊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8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9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0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1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2" name="手繪多邊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3" name="手繪多邊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4" name="手繪多邊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5" name="手繪多邊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6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7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8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9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0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1" name="手繪多邊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2" name="手繪多邊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3" name="手繪多邊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4" name="手繪多邊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5" name="手繪多邊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6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7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8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9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0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1" name="手繪多邊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2" name="手繪多邊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3" name="手繪多邊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4" name="手繪多邊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5" name="手繪多邊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6" name="手繪多邊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7" name="手繪多邊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群組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手繪多邊形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1" name="手繪多邊形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2" name="手繪多邊形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3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4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5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6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7" name="手繪多邊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8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9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0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1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2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3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4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5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6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7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8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9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0" name="手繪多邊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1" name="手繪多邊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2" name="手繪多邊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3" name="手繪多邊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4" name="手繪多邊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5" name="手繪多邊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6" name="手繪多邊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7" name="手繪多邊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8" name="手繪多邊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9" name="手繪多邊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0" name="手繪多邊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1" name="手繪多邊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2" name="手繪多邊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3" name="手繪多邊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4" name="手繪多邊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5" name="手繪多邊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6" name="手繪多邊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7" name="手繪多邊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8" name="手繪多邊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9" name="手繪多邊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0" name="手繪多邊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1" name="手繪多邊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2" name="手繪多邊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3" name="手繪多邊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4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5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6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7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8" name="手繪多邊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9" name="手繪多邊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0" name="手繪多邊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1" name="手繪多邊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2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3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4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5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6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7" name="手繪多邊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8" name="手繪多邊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9" name="手繪多邊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0" name="手繪多邊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1" name="手繪多邊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2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3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4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5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6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7" name="手繪多邊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8" name="手繪多邊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9" name="手繪多邊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0" name="手繪多邊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1" name="手繪多邊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2" name="手繪多邊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3" name="手繪多邊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群組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群組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手繪多邊形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5" name="手繪多邊形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6" name="手繪多邊形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7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8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9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0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1" name="手繪多邊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2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3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4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5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6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7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8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9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0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1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2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3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4" name="手繪多邊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5" name="手繪多邊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6" name="手繪多邊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7" name="手繪多邊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8" name="手繪多邊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9" name="手繪多邊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0" name="手繪多邊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1" name="手繪多邊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2" name="手繪多邊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3" name="手繪多邊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4" name="手繪多邊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5" name="手繪多邊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6" name="手繪多邊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7" name="手繪多邊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8" name="手繪多邊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9" name="手繪多邊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0" name="手繪多邊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1" name="手繪多邊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2" name="手繪多邊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3" name="手繪多邊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4" name="手繪多邊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5" name="手繪多邊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6" name="手繪多邊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7" name="手繪多邊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8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9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0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1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2" name="手繪多邊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3" name="手繪多邊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4" name="手繪多邊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5" name="手繪多邊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6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7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8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9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0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1" name="手繪多邊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2" name="手繪多邊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3" name="手繪多邊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4" name="手繪多邊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5" name="手繪多邊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6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7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8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9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0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1" name="手繪多邊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2" name="手繪多邊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3" name="手繪多邊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4" name="手繪多邊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5" name="手繪多邊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6" name="手繪多邊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7" name="手繪多邊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群組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手繪多邊形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1" name="手繪多邊形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2" name="手繪多邊形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3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4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5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6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7" name="手繪多邊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8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9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0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1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2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3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4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5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6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7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8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9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0" name="手繪多邊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1" name="手繪多邊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2" name="手繪多邊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3" name="手繪多邊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4" name="手繪多邊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5" name="手繪多邊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6" name="手繪多邊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7" name="手繪多邊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8" name="手繪多邊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9" name="手繪多邊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0" name="手繪多邊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1" name="手繪多邊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2" name="手繪多邊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3" name="手繪多邊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4" name="手繪多邊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5" name="手繪多邊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6" name="手繪多邊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7" name="手繪多邊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8" name="手繪多邊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9" name="手繪多邊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0" name="手繪多邊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1" name="手繪多邊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2" name="手繪多邊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3" name="手繪多邊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4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5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6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7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8" name="手繪多邊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9" name="手繪多邊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0" name="手繪多邊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1" name="手繪多邊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2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3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4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5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6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7" name="手繪多邊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8" name="手繪多邊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9" name="手繪多邊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0" name="手繪多邊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1" name="手繪多邊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2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3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4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5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6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7" name="手繪多邊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8" name="手繪多邊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9" name="手繪多邊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0" name="手繪多邊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1" name="手繪多邊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2" name="手繪多邊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3" name="手繪多邊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zh-TW"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 baseline="0"/>
            </a:lvl7pPr>
            <a:lvl8pPr latinLnBrk="0">
              <a:defRPr lang="zh-TW" sz="1600" baseline="0"/>
            </a:lvl8pPr>
            <a:lvl9pPr latinLnBrk="0">
              <a:defRPr lang="zh-TW" sz="16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外框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群組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群組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手繪多邊形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4" name="手繪多邊形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5" name="手繪多邊形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6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7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8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9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0" name="手繪多邊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1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2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3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4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5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6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7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8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59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0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1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2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3" name="手繪多邊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4" name="手繪多邊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5" name="手繪多邊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6" name="手繪多邊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7" name="手繪多邊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8" name="手繪多邊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69" name="手繪多邊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0" name="手繪多邊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1" name="手繪多邊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2" name="手繪多邊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3" name="手繪多邊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4" name="手繪多邊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5" name="手繪多邊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6" name="手繪多邊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7" name="手繪多邊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8" name="手繪多邊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79" name="手繪多邊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0" name="手繪多邊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1" name="手繪多邊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2" name="手繪多邊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3" name="手繪多邊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4" name="手繪多邊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5" name="手繪多邊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6" name="手繪多邊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7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8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89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0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1" name="手繪多邊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2" name="手繪多邊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3" name="手繪多邊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4" name="手繪多邊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5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6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7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8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99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0" name="手繪多邊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1" name="手繪多邊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2" name="手繪多邊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3" name="手繪多邊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4" name="手繪多邊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5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6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7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8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09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0" name="手繪多邊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1" name="手繪多邊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2" name="手繪多邊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3" name="手繪多邊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4" name="手繪多邊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5" name="手繪多邊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916" name="手繪多邊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群組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手繪多邊形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0" name="手繪多邊形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1" name="手繪多邊形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2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3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4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5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6" name="手繪多邊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7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8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79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0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1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2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3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4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5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6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7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8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89" name="手繪多邊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0" name="手繪多邊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1" name="手繪多邊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2" name="手繪多邊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3" name="手繪多邊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4" name="手繪多邊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5" name="手繪多邊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6" name="手繪多邊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7" name="手繪多邊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8" name="手繪多邊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99" name="手繪多邊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0" name="手繪多邊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1" name="手繪多邊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2" name="手繪多邊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3" name="手繪多邊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4" name="手繪多邊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5" name="手繪多邊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6" name="手繪多邊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7" name="手繪多邊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8" name="手繪多邊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09" name="手繪多邊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0" name="手繪多邊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1" name="手繪多邊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2" name="手繪多邊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3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4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5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6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7" name="手繪多邊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8" name="手繪多邊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19" name="手繪多邊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0" name="手繪多邊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1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2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3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4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5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6" name="手繪多邊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7" name="手繪多邊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8" name="手繪多邊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29" name="手繪多邊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0" name="手繪多邊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1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2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3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4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5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6" name="手繪多邊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7" name="手繪多邊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8" name="手繪多邊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39" name="手繪多邊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0" name="手繪多邊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1" name="手繪多邊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842" name="手繪多邊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群組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群組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手繪多邊形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4" name="手繪多邊形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5" name="手繪多邊形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6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7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8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9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0" name="手繪多邊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1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2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3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4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5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6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7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8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09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0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1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2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3" name="手繪多邊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4" name="手繪多邊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5" name="手繪多邊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6" name="手繪多邊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7" name="手繪多邊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8" name="手繪多邊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19" name="手繪多邊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0" name="手繪多邊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1" name="手繪多邊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2" name="手繪多邊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3" name="手繪多邊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4" name="手繪多邊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5" name="手繪多邊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6" name="手繪多邊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7" name="手繪多邊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8" name="手繪多邊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29" name="手繪多邊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0" name="手繪多邊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1" name="手繪多邊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2" name="手繪多邊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3" name="手繪多邊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4" name="手繪多邊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5" name="手繪多邊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6" name="手繪多邊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7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8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39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0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1" name="手繪多邊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2" name="手繪多邊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3" name="手繪多邊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4" name="手繪多邊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5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6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7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8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49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0" name="手繪多邊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1" name="手繪多邊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2" name="手繪多邊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3" name="手繪多邊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4" name="手繪多邊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5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6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7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8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59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0" name="手繪多邊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1" name="手繪多邊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2" name="手繪多邊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3" name="手繪多邊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4" name="手繪多邊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5" name="手繪多邊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766" name="手繪多邊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群組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手繪多邊形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0" name="手繪多邊形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1" name="手繪多邊形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2" name="手繪多邊形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3" name="手繪多邊形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4" name="手繪多邊形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5" name="手繪多邊形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6" name="手繪多邊形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7" name="手繪多邊形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8" name="手繪多邊形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29" name="手繪多邊形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0" name="手繪多邊形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1" name="手繪多邊形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2" name="手繪多邊形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3" name="手繪多邊形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4" name="手繪多邊形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5" name="手繪多邊形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6" name="手繪多邊形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7" name="手繪多邊形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8" name="手繪多邊形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39" name="手繪多邊形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0" name="手繪多邊形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1" name="手繪多邊形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2" name="手繪多邊形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3" name="手繪多邊形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4" name="手繪多邊形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5" name="手繪多邊形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6" name="手繪多邊形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7" name="手繪多邊形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8" name="手繪多邊形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49" name="手繪多邊形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0" name="手繪多邊形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1" name="手繪多邊形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2" name="手繪多邊形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3" name="手繪多邊形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4" name="手繪多邊形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5" name="手繪多邊形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6" name="手繪多邊形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7" name="手繪多邊形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8" name="手繪多邊形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59" name="手繪多邊形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0" name="手繪多邊形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1" name="手繪多邊形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2" name="手繪多邊形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3" name="手繪多邊形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4" name="手繪多邊形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5" name="手繪多邊形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6" name="手繪多邊形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7" name="手繪多邊形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8" name="手繪多邊形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69" name="手繪多邊形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0" name="手繪多邊形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1" name="手繪多邊形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2" name="手繪多邊形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3" name="手繪多邊形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4" name="手繪多邊形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5" name="手繪多邊形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6" name="手繪多邊形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7" name="手繪多邊形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8" name="手繪多邊形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79" name="手繪多邊形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0" name="手繪多邊形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1" name="手繪多邊形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2" name="手繪多邊形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3" name="手繪多邊形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4" name="手繪多邊形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5" name="手繪多邊形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6" name="手繪多邊形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7" name="手繪多邊形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8" name="手繪多邊形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89" name="手繪多邊形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0" name="手繪多邊形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1" name="手繪多邊形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  <p:sp>
              <p:nvSpPr>
                <p:cNvPr id="692" name="手繪多邊形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zh-TW"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2015/4/22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AFE8FB1-0A7A-443E-AAF7-31D4FA1AA312}" type="datetimeFigureOut">
              <a:rPr lang="en-US" altLang="zh-TW" smtClean="0"/>
              <a:pPr/>
              <a:t>4/22/2015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lang="zh-TW"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TW"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TW"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TW"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TW"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師培制度的問題與討論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報告組別：第三組</a:t>
            </a:r>
            <a:endParaRPr lang="en-US" altLang="zh-TW" dirty="0" smtClean="0"/>
          </a:p>
          <a:p>
            <a:r>
              <a:rPr lang="zh-TW" altLang="en-US" dirty="0" smtClean="0"/>
              <a:t>報告組員：亷千儀　吳佩蓁　陳郁文　李芷亭　林詩倩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如果缺乏情意教育</a:t>
            </a:r>
            <a:r>
              <a:rPr lang="en-US" altLang="zh-TW" sz="4400" dirty="0" smtClean="0"/>
              <a:t>…?</a:t>
            </a:r>
            <a:endParaRPr lang="zh-TW" altLang="en-US" sz="44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138103"/>
              </p:ext>
            </p:extLst>
          </p:nvPr>
        </p:nvGraphicFramePr>
        <p:xfrm>
          <a:off x="3070076" y="1772816"/>
          <a:ext cx="6264696" cy="4764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0588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實施情意教育的困境</a:t>
            </a:r>
            <a:r>
              <a:rPr lang="en-US" altLang="zh-TW" sz="4400" dirty="0" smtClean="0"/>
              <a:t>?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2414" y="1905000"/>
            <a:ext cx="9468542" cy="4620344"/>
          </a:xfrm>
        </p:spPr>
        <p:txBody>
          <a:bodyPr>
            <a:normAutofit fontScale="92500"/>
          </a:bodyPr>
          <a:lstStyle/>
          <a:p>
            <a:r>
              <a:rPr lang="zh-TW" altLang="en-US" sz="2800" dirty="0" smtClean="0"/>
              <a:t>重理論輕實務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zh-TW" sz="2800" dirty="0" smtClean="0">
                <a:solidFill>
                  <a:srgbClr val="92D050"/>
                </a:solidFill>
              </a:rPr>
              <a:t>→</a:t>
            </a:r>
            <a:r>
              <a:rPr lang="zh-TW" altLang="en-US" sz="2800" dirty="0" smtClean="0">
                <a:solidFill>
                  <a:srgbClr val="92D050"/>
                </a:solidFill>
              </a:rPr>
              <a:t>實地學習、服務學習</a:t>
            </a:r>
            <a:endParaRPr lang="en-US" altLang="zh-TW" sz="2800" dirty="0">
              <a:solidFill>
                <a:srgbClr val="92D050"/>
              </a:solidFill>
            </a:endParaRPr>
          </a:p>
          <a:p>
            <a:r>
              <a:rPr lang="zh-TW" altLang="en-US" sz="2800" dirty="0" smtClean="0"/>
              <a:t>缺乏情意課程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zh-TW" sz="2800" dirty="0" smtClean="0">
                <a:solidFill>
                  <a:srgbClr val="92D050"/>
                </a:solidFill>
              </a:rPr>
              <a:t>→</a:t>
            </a:r>
            <a:r>
              <a:rPr lang="zh-TW" altLang="en-US" sz="2800" dirty="0" smtClean="0">
                <a:solidFill>
                  <a:srgbClr val="92D050"/>
                </a:solidFill>
              </a:rPr>
              <a:t>採用潛在課程</a:t>
            </a:r>
            <a:endParaRPr lang="en-US" altLang="zh-TW" sz="2800" dirty="0">
              <a:solidFill>
                <a:srgbClr val="92D050"/>
              </a:solidFill>
            </a:endParaRPr>
          </a:p>
          <a:p>
            <a:r>
              <a:rPr lang="zh-TW" altLang="en-US" sz="2800" dirty="0" smtClean="0"/>
              <a:t>功利考量</a:t>
            </a:r>
            <a:endParaRPr lang="en-US" altLang="zh-TW" sz="2800" dirty="0"/>
          </a:p>
          <a:p>
            <a:r>
              <a:rPr lang="zh-TW" altLang="en-US" sz="2800" dirty="0" smtClean="0"/>
              <a:t>實習缺乏規劃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>
                <a:solidFill>
                  <a:srgbClr val="FF0000"/>
                </a:solidFill>
              </a:rPr>
              <a:t>（</a:t>
            </a:r>
            <a:r>
              <a:rPr lang="zh-TW" altLang="en-US" sz="2800" dirty="0" smtClean="0">
                <a:solidFill>
                  <a:srgbClr val="FF0000"/>
                </a:solidFill>
              </a:rPr>
              <a:t>理論無用、順從權威、管理導向、依教學指引、講求同事協和）</a:t>
            </a:r>
            <a:endParaRPr lang="en-US" altLang="zh-TW" sz="2800" dirty="0">
              <a:solidFill>
                <a:srgbClr val="FF0000"/>
              </a:solidFill>
            </a:endParaRPr>
          </a:p>
          <a:p>
            <a:r>
              <a:rPr lang="zh-TW" altLang="en-US" sz="2800" dirty="0" smtClean="0"/>
              <a:t>研習情義不足</a:t>
            </a:r>
            <a:endParaRPr lang="zh-TW" altLang="zh-TW" sz="2800" dirty="0"/>
          </a:p>
          <a:p>
            <a:pPr marL="457200" indent="-457200">
              <a:buFont typeface="+mj-ea"/>
              <a:buAutoNum type="ea1ChtPeriod"/>
            </a:pPr>
            <a:endParaRPr lang="zh-TW" altLang="zh-TW" dirty="0"/>
          </a:p>
          <a:p>
            <a:pPr marL="457200" indent="-457200">
              <a:buFont typeface="+mj-ea"/>
              <a:buAutoNum type="ea1Cht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0397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PBL</a:t>
            </a:r>
            <a:r>
              <a:rPr lang="zh-TW" altLang="en-US" sz="4400" dirty="0" smtClean="0"/>
              <a:t>在東海師培</a:t>
            </a:r>
            <a:r>
              <a:rPr lang="zh-TW" altLang="en-US" sz="4400" dirty="0"/>
              <a:t>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2414" y="1905000"/>
            <a:ext cx="9972598" cy="42672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PBL</a:t>
            </a:r>
            <a:r>
              <a:rPr lang="zh-TW" altLang="en-US" sz="2800" dirty="0" smtClean="0"/>
              <a:t>？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zh-TW" sz="2800" dirty="0" smtClean="0"/>
              <a:t>→</a:t>
            </a:r>
            <a:r>
              <a:rPr lang="zh-TW" altLang="en-US" sz="2800" dirty="0" smtClean="0"/>
              <a:t>強調藉由瞭解與解決問題的學習方式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sz="2800" dirty="0" smtClean="0"/>
          </a:p>
          <a:p>
            <a:r>
              <a:rPr lang="zh-TW" altLang="en-US" sz="2800" dirty="0" smtClean="0"/>
              <a:t>實地學習</a:t>
            </a:r>
            <a:endParaRPr lang="en-US" altLang="zh-TW" sz="2800" dirty="0" smtClean="0"/>
          </a:p>
          <a:p>
            <a:r>
              <a:rPr lang="zh-TW" altLang="en-US" sz="2800" dirty="0" smtClean="0"/>
              <a:t>服務學習（相關課程有生命教育、行動研究等）</a:t>
            </a:r>
            <a:endParaRPr lang="zh-TW" altLang="zh-TW" sz="2800" dirty="0"/>
          </a:p>
          <a:p>
            <a:pPr marL="0" indent="0">
              <a:buNone/>
            </a:pPr>
            <a:endParaRPr lang="zh-TW" altLang="en-US" sz="2800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4174662167"/>
              </p:ext>
            </p:extLst>
          </p:nvPr>
        </p:nvGraphicFramePr>
        <p:xfrm>
          <a:off x="7318548" y="908720"/>
          <a:ext cx="5205898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5499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操作上遇到的困難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2414" y="1905000"/>
            <a:ext cx="9756574" cy="4404320"/>
          </a:xfrm>
        </p:spPr>
        <p:txBody>
          <a:bodyPr>
            <a:normAutofit fontScale="92500"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</a:rPr>
              <a:t>未</a:t>
            </a:r>
            <a:r>
              <a:rPr lang="zh-TW" altLang="en-US" sz="3200" dirty="0">
                <a:solidFill>
                  <a:srgbClr val="FF0000"/>
                </a:solidFill>
              </a:rPr>
              <a:t>與各學校單位商議互助辦法，師培生學習無</a:t>
            </a:r>
            <a:r>
              <a:rPr lang="zh-TW" altLang="en-US" sz="3200" dirty="0" smtClean="0">
                <a:solidFill>
                  <a:srgbClr val="FF0000"/>
                </a:solidFill>
              </a:rPr>
              <a:t>保障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92D050"/>
                </a:solidFill>
              </a:rPr>
              <a:t>→</a:t>
            </a:r>
            <a:r>
              <a:rPr lang="zh-TW" altLang="en-US" sz="3200" dirty="0" smtClean="0">
                <a:solidFill>
                  <a:srgbClr val="92D050"/>
                </a:solidFill>
              </a:rPr>
              <a:t>能否與鄰近學校互助合作、實際提出方案，使師培生在學習上增加效率效果？</a:t>
            </a:r>
            <a:endParaRPr lang="en-US" altLang="zh-TW" sz="3200" dirty="0" smtClean="0">
              <a:solidFill>
                <a:srgbClr val="92D050"/>
              </a:solidFill>
            </a:endParaRPr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師</a:t>
            </a:r>
            <a:r>
              <a:rPr lang="zh-TW" altLang="en-US" sz="3200" dirty="0">
                <a:solidFill>
                  <a:srgbClr val="FF0000"/>
                </a:solidFill>
              </a:rPr>
              <a:t>培生只能單純觀課、訪談，學習成果主要在理論證明</a:t>
            </a:r>
            <a:r>
              <a:rPr lang="zh-TW" altLang="en-US" sz="3200" dirty="0" smtClean="0">
                <a:solidFill>
                  <a:srgbClr val="FF0000"/>
                </a:solidFill>
              </a:rPr>
              <a:t>上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92D050"/>
                </a:solidFill>
              </a:rPr>
              <a:t>→</a:t>
            </a:r>
            <a:r>
              <a:rPr lang="zh-TW" altLang="en-US" sz="3200" dirty="0" smtClean="0">
                <a:solidFill>
                  <a:srgbClr val="92D050"/>
                </a:solidFill>
              </a:rPr>
              <a:t>如</a:t>
            </a:r>
            <a:r>
              <a:rPr lang="en-US" altLang="zh-TW" sz="3200" dirty="0" smtClean="0">
                <a:solidFill>
                  <a:srgbClr val="92D050"/>
                </a:solidFill>
              </a:rPr>
              <a:t>PBL</a:t>
            </a:r>
            <a:r>
              <a:rPr lang="zh-TW" altLang="en-US" sz="3200" dirty="0" smtClean="0">
                <a:solidFill>
                  <a:srgbClr val="92D050"/>
                </a:solidFill>
              </a:rPr>
              <a:t>，提供開放性的討論主題或目標，以學得經驗為主、應證理論為輔</a:t>
            </a:r>
            <a:r>
              <a:rPr lang="zh-TW" altLang="en-US" sz="3200" dirty="0">
                <a:solidFill>
                  <a:srgbClr val="92D050"/>
                </a:solidFill>
              </a:rPr>
              <a:t>。</a:t>
            </a:r>
            <a:endParaRPr lang="en-US" altLang="zh-TW" sz="3200" dirty="0" smtClean="0">
              <a:solidFill>
                <a:srgbClr val="92D050"/>
              </a:solidFill>
            </a:endParaRPr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目前</a:t>
            </a:r>
            <a:r>
              <a:rPr lang="zh-TW" altLang="en-US" sz="3200" dirty="0">
                <a:solidFill>
                  <a:srgbClr val="FF0000"/>
                </a:solidFill>
              </a:rPr>
              <a:t>學校單位（以台中為例）有“成功”例子者不</a:t>
            </a:r>
            <a:r>
              <a:rPr lang="zh-TW" altLang="en-US" sz="3200" dirty="0" smtClean="0">
                <a:solidFill>
                  <a:srgbClr val="FF0000"/>
                </a:solidFill>
              </a:rPr>
              <a:t>多</a:t>
            </a:r>
            <a:endParaRPr lang="en-US" altLang="zh-TW" sz="3200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7135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dirty="0" smtClean="0"/>
              <a:t>少子化的趨勢下，師資</a:t>
            </a:r>
            <a:r>
              <a:rPr lang="zh-TW" altLang="en-US" sz="4400" smtClean="0"/>
              <a:t>培育的作為</a:t>
            </a:r>
            <a:r>
              <a:rPr lang="en-US" altLang="zh-TW" sz="4400" dirty="0" smtClean="0"/>
              <a:t>?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smtClean="0"/>
              <a:t>鼓勵</a:t>
            </a:r>
            <a:r>
              <a:rPr lang="zh-TW" altLang="en-US" sz="3200" dirty="0" smtClean="0"/>
              <a:t>師培中心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創建教師碩士</a:t>
            </a:r>
            <a:r>
              <a:rPr lang="zh-TW" altLang="en-US" sz="3200" smtClean="0"/>
              <a:t>進修班</a:t>
            </a:r>
            <a:endParaRPr lang="en-US" altLang="zh-TW" sz="32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smtClean="0"/>
              <a:t>減少</a:t>
            </a:r>
            <a:r>
              <a:rPr lang="zh-TW" altLang="en-US" sz="3200" dirty="0" smtClean="0"/>
              <a:t>中小學班級人數，辦好優質的</a:t>
            </a:r>
            <a:r>
              <a:rPr lang="zh-TW" altLang="en-US" sz="3200" smtClean="0"/>
              <a:t>小班級</a:t>
            </a:r>
            <a:endParaRPr lang="en-US" altLang="zh-TW" sz="32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smtClean="0"/>
              <a:t>培養</a:t>
            </a:r>
            <a:r>
              <a:rPr lang="zh-TW" altLang="en-US" sz="3200" dirty="0" smtClean="0"/>
              <a:t>多元專長的師資</a:t>
            </a:r>
            <a:endParaRPr lang="en-US" altLang="zh-TW" sz="3200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8684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謝謝大家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4491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400984D-921D-405A-8626-907E881874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黑板簡報 (寬螢幕)</Template>
  <TotalTime>0</TotalTime>
  <Words>273</Words>
  <Application>Microsoft Office PowerPoint</Application>
  <PresentationFormat>自訂</PresentationFormat>
  <Paragraphs>41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新細明體</vt:lpstr>
      <vt:lpstr>Consolas</vt:lpstr>
      <vt:lpstr>Corbel</vt:lpstr>
      <vt:lpstr>Wingdings</vt:lpstr>
      <vt:lpstr>Chalkboard_16x9</vt:lpstr>
      <vt:lpstr>師培制度的問題與討論</vt:lpstr>
      <vt:lpstr>如果缺乏情意教育…?</vt:lpstr>
      <vt:lpstr>實施情意教育的困境?</vt:lpstr>
      <vt:lpstr>PBL在東海師培？</vt:lpstr>
      <vt:lpstr>操作上遇到的困難</vt:lpstr>
      <vt:lpstr>少子化的趨勢下，師資培育的作為?</vt:lpstr>
      <vt:lpstr>謝謝大家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2015-04-22T04:05:33Z</dcterms:created>
  <dcterms:modified xsi:type="dcterms:W3CDTF">2015-04-22T05:12:58Z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